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9" r:id="rId2"/>
  </p:sldMasterIdLst>
  <p:notesMasterIdLst>
    <p:notesMasterId r:id="rId8"/>
  </p:notesMasterIdLst>
  <p:sldIdLst>
    <p:sldId id="451" r:id="rId3"/>
    <p:sldId id="467" r:id="rId4"/>
    <p:sldId id="427" r:id="rId5"/>
    <p:sldId id="473" r:id="rId6"/>
    <p:sldId id="474" r:id="rId7"/>
  </p:sldIdLst>
  <p:sldSz cx="12192000" cy="6858000"/>
  <p:notesSz cx="6858000" cy="9144000"/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CE08"/>
    <a:srgbClr val="7C64FF"/>
    <a:srgbClr val="735EE4"/>
    <a:srgbClr val="826AFF"/>
    <a:srgbClr val="6350C0"/>
    <a:srgbClr val="CCF3F5"/>
    <a:srgbClr val="B436B8"/>
    <a:srgbClr val="E946ED"/>
    <a:srgbClr val="EEBB06"/>
    <a:srgbClr val="118C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ADD58A-7E81-3A4A-B016-1B0CB3FD4F05}" v="87" dt="2024-03-11T09:44:20.1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31" autoAdjust="0"/>
    <p:restoredTop sz="89602" autoAdjust="0"/>
  </p:normalViewPr>
  <p:slideViewPr>
    <p:cSldViewPr snapToGrid="0">
      <p:cViewPr varScale="1">
        <p:scale>
          <a:sx n="155" d="100"/>
          <a:sy n="155" d="100"/>
        </p:scale>
        <p:origin x="5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B80EF-1337-48A8-8EE2-3E44C95B8AA5}" type="datetimeFigureOut">
              <a:rPr lang="en-DK" smtClean="0"/>
              <a:t>03/11/2024</a:t>
            </a:fld>
            <a:endParaRPr lang="en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43E60-EBB6-40C5-84E3-F963BC6CA699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717086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43E60-EBB6-40C5-84E3-F963BC6CA699}" type="slidenum">
              <a:rPr lang="en-DK" smtClean="0"/>
              <a:t>2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418849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GB" sz="1200" dirty="0"/>
              <a:t>We often know what and how much- not when and who</a:t>
            </a:r>
          </a:p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GB" sz="1200" dirty="0"/>
              <a:t>Get your projects and tasks- plan them in any detail needed</a:t>
            </a:r>
          </a:p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GB" sz="1200" dirty="0"/>
              <a:t>Track progress based on actual work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43E60-EBB6-40C5-84E3-F963BC6CA699}" type="slidenum">
              <a:rPr lang="en-DK" smtClean="0"/>
              <a:t>3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78968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GB" sz="1200" dirty="0"/>
              <a:t>We often know what and how much- not when and who</a:t>
            </a:r>
          </a:p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GB" sz="1200" dirty="0"/>
              <a:t>Get your projects and tasks- plan them in any detail needed</a:t>
            </a:r>
          </a:p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GB" sz="1200" dirty="0"/>
              <a:t>Track progress based on actual work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43E60-EBB6-40C5-84E3-F963BC6CA699}" type="slidenum">
              <a:rPr lang="en-DK" smtClean="0"/>
              <a:t>4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785418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GB" sz="1200" dirty="0"/>
              <a:t>We often know what and how much- not when and who</a:t>
            </a:r>
          </a:p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GB" sz="1200" dirty="0"/>
              <a:t>Get your projects and tasks- plan them in any detail needed</a:t>
            </a:r>
          </a:p>
          <a:p>
            <a:pPr>
              <a:buClr>
                <a:schemeClr val="accent6"/>
              </a:buClr>
              <a:buFont typeface="Wingdings" pitchFamily="2" charset="2"/>
              <a:buChar char="§"/>
            </a:pPr>
            <a:r>
              <a:rPr lang="en-GB" sz="1200" dirty="0"/>
              <a:t>Track progress based on actual work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43E60-EBB6-40C5-84E3-F963BC6CA699}" type="slidenum">
              <a:rPr lang="en-DK" smtClean="0"/>
              <a:t>5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907348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>
            <a:extLst>
              <a:ext uri="{FF2B5EF4-FFF2-40B4-BE49-F238E27FC236}">
                <a16:creationId xmlns:a16="http://schemas.microsoft.com/office/drawing/2014/main" id="{DDE75554-E17C-0940-259B-686DA2DE3176}"/>
              </a:ext>
            </a:extLst>
          </p:cNvPr>
          <p:cNvSpPr txBox="1">
            <a:spLocks/>
          </p:cNvSpPr>
          <p:nvPr userDrawn="1"/>
        </p:nvSpPr>
        <p:spPr>
          <a:xfrm>
            <a:off x="688848" y="5868998"/>
            <a:ext cx="11064240" cy="480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100" i="1" dirty="0">
                <a:solidFill>
                  <a:schemeClr val="bg1">
                    <a:lumMod val="50000"/>
                  </a:schemeClr>
                </a:solidFill>
              </a:rPr>
              <a:t>“…Time is the very essence of life itself…”</a:t>
            </a:r>
            <a:br>
              <a:rPr lang="en-GB" sz="1100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1100" i="1" dirty="0">
                <a:solidFill>
                  <a:schemeClr val="bg1">
                    <a:lumMod val="50000"/>
                  </a:schemeClr>
                </a:solidFill>
              </a:rPr>
              <a:t>Michael Ende, German author.</a:t>
            </a:r>
            <a:endParaRPr lang="en-DK" sz="11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4EBE0E-9A90-A901-4959-F0AA7A7923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A7D49-A646-4693-8CB7-79059F1FC387}" type="slidenum">
              <a:rPr lang="en-DK" smtClean="0"/>
              <a:pPr/>
              <a:t>‹#›</a:t>
            </a:fld>
            <a:endParaRPr lang="en-DK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C24AFD-FB6F-2D07-3BE1-4E546C1A0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DK"/>
          </a:p>
        </p:txBody>
      </p:sp>
      <p:pic>
        <p:nvPicPr>
          <p:cNvPr id="6" name="Bilde 5" descr="Et bilde som inneholder Grafikk, skjermbilde, symbol, logo&#10;&#10;Automatisk generert beskrivelse">
            <a:extLst>
              <a:ext uri="{FF2B5EF4-FFF2-40B4-BE49-F238E27FC236}">
                <a16:creationId xmlns:a16="http://schemas.microsoft.com/office/drawing/2014/main" id="{0475B6F2-FF6B-1460-7E23-5CD1F4CEA6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936" y="100420"/>
            <a:ext cx="2668583" cy="60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56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497E3E-BF02-1A21-68E3-4C641F806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2250DAFF-EBCE-ECFD-BE5E-81E7C1C12E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A7D49-A646-4693-8CB7-79059F1FC387}" type="slidenum">
              <a:rPr lang="en-DK" smtClean="0"/>
              <a:pPr/>
              <a:t>‹#›</a:t>
            </a:fld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72238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4BF005-D771-BA12-7A6F-88BD521390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6EFBE2A-CC2E-F049-2806-21D63ED27C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EF72C31-7355-1C2E-4958-6A3923752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9167E-9BD5-4A4A-A3C4-8DA0716AAF54}" type="datetimeFigureOut">
              <a:rPr lang="nb-NO" smtClean="0"/>
              <a:t>11.03.2024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BA85E76-2D37-AD16-BF65-0BA1CDA91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42365F2-FCB2-ACC4-2237-F205759C4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FA28-BDAB-664A-A059-7C60B78427E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2075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62407B-6778-9623-4FDE-1F6E9B0FD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912679-DE53-B2FC-39B3-AFE56F28B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E027DF5-85DF-B258-42AE-952AB0D58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9167E-9BD5-4A4A-A3C4-8DA0716AAF54}" type="datetimeFigureOut">
              <a:rPr lang="nb-NO" smtClean="0"/>
              <a:t>11.03.2024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B521793-0109-0911-B483-234A4B843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6981290-81B1-3650-D8B4-F8A927FBE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FA28-BDAB-664A-A059-7C60B78427E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1565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4F1B5AA-4A4D-BF08-F0B2-140968AD1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6978B2A-E26C-9A85-F4FE-3CDD1CFDA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0DE5BF4-CE06-49FC-0303-B8AD00AAF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9167E-9BD5-4A4A-A3C4-8DA0716AAF54}" type="datetimeFigureOut">
              <a:rPr lang="nb-NO" smtClean="0"/>
              <a:t>11.03.2024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4E69804-888A-5AA0-2224-28BE3AD9D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95DD8B-62D1-9381-32B6-40B5D7188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FA28-BDAB-664A-A059-7C60B78427E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4286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9E1118F-E0D1-EAE1-01FF-16E7D29D8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85D1F02-2E96-3022-CBDF-7E062BDE7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4DCC1CF-4206-5BF6-FA54-87F3A8436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85976B5-E05F-CE33-B137-369A7C141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9167E-9BD5-4A4A-A3C4-8DA0716AAF54}" type="datetimeFigureOut">
              <a:rPr lang="nb-NO" smtClean="0"/>
              <a:t>11.03.2024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7CE7DF7-DA37-64F7-40D3-67E7BCA3B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16288E6-CDDB-6FA1-6B8E-58C1AFA7A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FA28-BDAB-664A-A059-7C60B78427E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6982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5A7D753-F855-8569-BE9F-A3860855A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D21CDCB-AA1E-A8A0-BD36-DA4EF2793E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2CF83CB-E6FB-1A6B-2F18-A53A7E9801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3629785-5534-88DF-D30F-BDE9D6E074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361EE49-25EC-4291-DE26-662E25119D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38A7D77-29D2-F6CE-923F-874B4EBE9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9167E-9BD5-4A4A-A3C4-8DA0716AAF54}" type="datetimeFigureOut">
              <a:rPr lang="nb-NO" smtClean="0"/>
              <a:t>11.03.2024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D17F639B-FACC-47C2-F8B3-8DCB98B5D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BC7BC44-3191-5549-26E1-F544A7E18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FA28-BDAB-664A-A059-7C60B78427E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5728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CC0141F-AAB3-C77D-56EB-602406F86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8E8E621-F3DA-FF91-414D-08D4FBD95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9167E-9BD5-4A4A-A3C4-8DA0716AAF54}" type="datetimeFigureOut">
              <a:rPr lang="nb-NO" smtClean="0"/>
              <a:t>11.03.2024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B0E6E9F-DB35-4485-2855-AD7413822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73BE8A3-AFF0-146D-E56E-A800A22E0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FA28-BDAB-664A-A059-7C60B78427E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0544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DA849BA-F59D-C436-B32A-8F99D9A94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9167E-9BD5-4A4A-A3C4-8DA0716AAF54}" type="datetimeFigureOut">
              <a:rPr lang="nb-NO" smtClean="0"/>
              <a:t>11.03.2024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624030E-67EF-6E39-0479-D56BE3CC3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C75719A-5359-9E29-70DC-0BF39D04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FA28-BDAB-664A-A059-7C60B78427E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6318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817F0D-B048-135F-4795-D6E58481E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308EDB8-5F67-331C-D87A-820AC1DFE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55C960B-E00A-236A-DA7D-1A4A08AA1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6F54869-92FE-6A47-72D8-88F602A23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9167E-9BD5-4A4A-A3C4-8DA0716AAF54}" type="datetimeFigureOut">
              <a:rPr lang="nb-NO" smtClean="0"/>
              <a:t>11.03.2024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EF161F9-C461-FF9A-83E9-08FC6F6E0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420562E-8232-E559-9728-1CBD988D4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FA28-BDAB-664A-A059-7C60B78427E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3769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E55F29C-459A-4D63-73F0-83995C838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A199314-594B-01AE-1BF7-7B243F789A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FF14A3A-61B2-7ED9-D707-90A35B3DD8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B74F47D-125C-0EAA-4F37-00097D211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9167E-9BD5-4A4A-A3C4-8DA0716AAF54}" type="datetimeFigureOut">
              <a:rPr lang="nb-NO" smtClean="0"/>
              <a:t>11.03.2024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38B8E4A-1132-7701-EFE6-37505AD3C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ACD0A2F-D295-25E5-A9A7-BD2D0F640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FA28-BDAB-664A-A059-7C60B78427E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3465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53414B-6E8C-DCD4-2BAF-B29E3F883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54E8-1A02-483B-9C5D-3F391E2288BE}" type="slidenum">
              <a:rPr lang="en-DK" smtClean="0"/>
              <a:t>‹#›</a:t>
            </a:fld>
            <a:endParaRPr lang="en-DK"/>
          </a:p>
        </p:txBody>
      </p:sp>
      <p:pic>
        <p:nvPicPr>
          <p:cNvPr id="5" name="Bilde 4" descr="Et bilde som inneholder Grafikk, skjermbilde, symbol, logo&#10;&#10;Automatisk generert beskrivelse">
            <a:extLst>
              <a:ext uri="{FF2B5EF4-FFF2-40B4-BE49-F238E27FC236}">
                <a16:creationId xmlns:a16="http://schemas.microsoft.com/office/drawing/2014/main" id="{05C41357-9F9D-33DB-739E-DDC9E2FD5A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936" y="100420"/>
            <a:ext cx="2668583" cy="60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80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B5A1E1-ED1C-7A2C-2AEA-D8C582934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1600E9F-2509-5D90-A896-91EE32A6F1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62880CF-F271-0A61-C07B-1D6C48DAE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9167E-9BD5-4A4A-A3C4-8DA0716AAF54}" type="datetimeFigureOut">
              <a:rPr lang="nb-NO" smtClean="0"/>
              <a:t>11.03.2024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1445A81-D33E-862B-380F-A5C77EC4B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0546FF8-5DA1-3346-DE83-043BF377F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FA28-BDAB-664A-A059-7C60B78427E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18436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5CB0045F-1684-8C78-E972-EA500927B4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BABB8EF-5707-EE03-4304-65AF3F9C4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C4ADDEE-4900-72BE-F83C-E80A8ABEF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9167E-9BD5-4A4A-A3C4-8DA0716AAF54}" type="datetimeFigureOut">
              <a:rPr lang="nb-NO" smtClean="0"/>
              <a:t>11.03.2024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B91C6A9-F0B4-7530-2B0E-2C75BD189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673034-DF2B-8E2F-C1AC-E5E933EAC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FA28-BDAB-664A-A059-7C60B78427E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239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A2DEC-2D18-41B8-0083-57C4B63EB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DF6A4-568F-A30F-66F1-35B70DF07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146352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28C00-19D5-6F39-CDD1-70B9F1699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1BBD5-DEFE-7C44-6D92-55624B7AE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3783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97C04-81EE-2328-9AB8-4E6738B44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26BDA-81AD-0563-48F4-36AEA56378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E5E9ED-D1FE-7812-6B51-27B48A6627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621579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6F64B-9534-2306-BA78-9209408DA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0FC5B6-9B1F-FB1F-E11A-D1B85C518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6DB07E-E9C8-8EA7-0E24-F1591397EA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F769DB-B638-A552-FF45-9B48DD61B1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91288F-0765-C0E9-668E-0B1665D3C1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520E8F-DB7F-DCFC-423B-8D507C942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54E8-1A02-483B-9C5D-3F391E2288BE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321128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3F5E0-609A-076C-C1F9-CA6675B65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2C79C3-207E-456B-9306-F0CD6B5C3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54E8-1A02-483B-9C5D-3F391E2288BE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230687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156BF-E9A3-DF19-F809-113018858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79C38-4DF8-D231-DED1-4E2B77DA8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3D9E77-CA48-D1AC-2196-5CA66A1D67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00DFB4-55D6-1337-14EC-565D6E0FE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54E8-1A02-483B-9C5D-3F391E2288BE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427985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72AFB-4EE7-583F-6949-A719FD626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8BED1-0CEB-6A20-0A09-2DE1DFB824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4A9E4-F543-D1C6-E377-35BF818657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E5412-64FE-1DB3-DD97-100882FA3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154E8-1A02-483B-9C5D-3F391E2288BE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884917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D7C6B8-767F-7A5A-9A82-1451BBA3E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6705"/>
            <a:ext cx="10515600" cy="1093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604E0-58E8-3980-9480-92C734341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31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2FE2E-DF0A-5AF5-42F5-FAD0A48D82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76689" y="6205728"/>
            <a:ext cx="1633384" cy="2381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A7D49-A646-4693-8CB7-79059F1FC387}" type="slidenum">
              <a:rPr lang="en-DK" smtClean="0"/>
              <a:pPr/>
              <a:t>‹#›</a:t>
            </a:fld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629936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CA16B5AE-B79C-F872-7832-A6BEF67D1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6FA87EB-DF32-0D8F-87EC-7C4E07736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98B92D9-A604-615E-5CA5-4D54EE07AD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9167E-9BD5-4A4A-A3C4-8DA0716AAF54}" type="datetimeFigureOut">
              <a:rPr lang="nb-NO" smtClean="0"/>
              <a:t>11.03.2024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B46C6C8-8640-F07C-87EF-56D48D9E4B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0A4EAD8-E400-5D74-0700-0A289D4F5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2FA28-BDAB-664A-A059-7C60B78427E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82320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gi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48891C95-C2AF-A6E6-516A-147A23AEC89B}"/>
              </a:ext>
            </a:extLst>
          </p:cNvPr>
          <p:cNvGrpSpPr/>
          <p:nvPr/>
        </p:nvGrpSpPr>
        <p:grpSpPr>
          <a:xfrm>
            <a:off x="1946791" y="2580823"/>
            <a:ext cx="6922146" cy="1696354"/>
            <a:chOff x="2274093" y="2580823"/>
            <a:chExt cx="6922146" cy="1696354"/>
          </a:xfrm>
        </p:grpSpPr>
        <p:pic>
          <p:nvPicPr>
            <p:cNvPr id="4" name="Bilde 3" descr="Et bilde som inneholder Grafikk, symbol, sirkel, tegnefilm&#10;&#10;Automatisk generert beskrivelse">
              <a:extLst>
                <a:ext uri="{FF2B5EF4-FFF2-40B4-BE49-F238E27FC236}">
                  <a16:creationId xmlns:a16="http://schemas.microsoft.com/office/drawing/2014/main" id="{06B133C0-D0A2-E2C1-F63A-0A516A27E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4093" y="2580823"/>
              <a:ext cx="3015740" cy="1696354"/>
            </a:xfrm>
            <a:prstGeom prst="rect">
              <a:avLst/>
            </a:prstGeom>
          </p:spPr>
        </p:pic>
        <p:pic>
          <p:nvPicPr>
            <p:cNvPr id="5" name="Bilde 4">
              <a:extLst>
                <a:ext uri="{FF2B5EF4-FFF2-40B4-BE49-F238E27FC236}">
                  <a16:creationId xmlns:a16="http://schemas.microsoft.com/office/drawing/2014/main" id="{4D80C7AB-69D1-04A7-A5A0-BEB6976AA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3946" y="3147276"/>
              <a:ext cx="4562293" cy="563448"/>
            </a:xfrm>
            <a:prstGeom prst="rect">
              <a:avLst/>
            </a:prstGeom>
          </p:spPr>
        </p:pic>
      </p:grpSp>
      <p:sp>
        <p:nvSpPr>
          <p:cNvPr id="6" name="Rettvinklet trekant 8">
            <a:extLst>
              <a:ext uri="{FF2B5EF4-FFF2-40B4-BE49-F238E27FC236}">
                <a16:creationId xmlns:a16="http://schemas.microsoft.com/office/drawing/2014/main" id="{0D518F3F-1A11-310F-CB10-68FE5CCECDD0}"/>
              </a:ext>
            </a:extLst>
          </p:cNvPr>
          <p:cNvSpPr/>
          <p:nvPr/>
        </p:nvSpPr>
        <p:spPr>
          <a:xfrm>
            <a:off x="-7609458" y="732753"/>
            <a:ext cx="6823208" cy="7575465"/>
          </a:xfrm>
          <a:custGeom>
            <a:avLst/>
            <a:gdLst>
              <a:gd name="connsiteX0" fmla="*/ 0 w 5303520"/>
              <a:gd name="connsiteY0" fmla="*/ 0 h 6858000"/>
              <a:gd name="connsiteX1" fmla="*/ 5303520 w 5303520"/>
              <a:gd name="connsiteY1" fmla="*/ 0 h 6858000"/>
              <a:gd name="connsiteX2" fmla="*/ 5303520 w 5303520"/>
              <a:gd name="connsiteY2" fmla="*/ 6858000 h 6858000"/>
              <a:gd name="connsiteX3" fmla="*/ 0 w 5303520"/>
              <a:gd name="connsiteY3" fmla="*/ 6858000 h 6858000"/>
              <a:gd name="connsiteX4" fmla="*/ 0 w 5303520"/>
              <a:gd name="connsiteY4" fmla="*/ 0 h 6858000"/>
              <a:gd name="connsiteX0" fmla="*/ 0 w 6272784"/>
              <a:gd name="connsiteY0" fmla="*/ 0 h 6858000"/>
              <a:gd name="connsiteX1" fmla="*/ 6272784 w 6272784"/>
              <a:gd name="connsiteY1" fmla="*/ 27432 h 6858000"/>
              <a:gd name="connsiteX2" fmla="*/ 5303520 w 6272784"/>
              <a:gd name="connsiteY2" fmla="*/ 6858000 h 6858000"/>
              <a:gd name="connsiteX3" fmla="*/ 0 w 6272784"/>
              <a:gd name="connsiteY3" fmla="*/ 6858000 h 6858000"/>
              <a:gd name="connsiteX4" fmla="*/ 0 w 6272784"/>
              <a:gd name="connsiteY4" fmla="*/ 0 h 6858000"/>
              <a:gd name="connsiteX0" fmla="*/ 0 w 6272784"/>
              <a:gd name="connsiteY0" fmla="*/ 0 h 6858000"/>
              <a:gd name="connsiteX1" fmla="*/ 6272784 w 6272784"/>
              <a:gd name="connsiteY1" fmla="*/ 27432 h 6858000"/>
              <a:gd name="connsiteX2" fmla="*/ 4526280 w 6272784"/>
              <a:gd name="connsiteY2" fmla="*/ 6858000 h 6858000"/>
              <a:gd name="connsiteX3" fmla="*/ 0 w 6272784"/>
              <a:gd name="connsiteY3" fmla="*/ 6858000 h 6858000"/>
              <a:gd name="connsiteX4" fmla="*/ 0 w 6272784"/>
              <a:gd name="connsiteY4" fmla="*/ 0 h 6858000"/>
              <a:gd name="connsiteX0" fmla="*/ 0 w 6117336"/>
              <a:gd name="connsiteY0" fmla="*/ 9144 h 6867144"/>
              <a:gd name="connsiteX1" fmla="*/ 6117336 w 6117336"/>
              <a:gd name="connsiteY1" fmla="*/ 0 h 6867144"/>
              <a:gd name="connsiteX2" fmla="*/ 4526280 w 6117336"/>
              <a:gd name="connsiteY2" fmla="*/ 6867144 h 6867144"/>
              <a:gd name="connsiteX3" fmla="*/ 0 w 6117336"/>
              <a:gd name="connsiteY3" fmla="*/ 6867144 h 6867144"/>
              <a:gd name="connsiteX4" fmla="*/ 0 w 6117336"/>
              <a:gd name="connsiteY4" fmla="*/ 9144 h 6867144"/>
              <a:gd name="connsiteX0" fmla="*/ 0 w 6117336"/>
              <a:gd name="connsiteY0" fmla="*/ 9144 h 6867144"/>
              <a:gd name="connsiteX1" fmla="*/ 6117336 w 6117336"/>
              <a:gd name="connsiteY1" fmla="*/ 0 h 6867144"/>
              <a:gd name="connsiteX2" fmla="*/ 4507992 w 6117336"/>
              <a:gd name="connsiteY2" fmla="*/ 6858000 h 6867144"/>
              <a:gd name="connsiteX3" fmla="*/ 0 w 6117336"/>
              <a:gd name="connsiteY3" fmla="*/ 6867144 h 6867144"/>
              <a:gd name="connsiteX4" fmla="*/ 0 w 6117336"/>
              <a:gd name="connsiteY4" fmla="*/ 9144 h 6867144"/>
              <a:gd name="connsiteX0" fmla="*/ 0 w 6178354"/>
              <a:gd name="connsiteY0" fmla="*/ 1517 h 6859517"/>
              <a:gd name="connsiteX1" fmla="*/ 6178354 w 6178354"/>
              <a:gd name="connsiteY1" fmla="*/ 0 h 6859517"/>
              <a:gd name="connsiteX2" fmla="*/ 4507992 w 6178354"/>
              <a:gd name="connsiteY2" fmla="*/ 6850373 h 6859517"/>
              <a:gd name="connsiteX3" fmla="*/ 0 w 6178354"/>
              <a:gd name="connsiteY3" fmla="*/ 6859517 h 6859517"/>
              <a:gd name="connsiteX4" fmla="*/ 0 w 6178354"/>
              <a:gd name="connsiteY4" fmla="*/ 1517 h 6859517"/>
              <a:gd name="connsiteX0" fmla="*/ 0 w 6178354"/>
              <a:gd name="connsiteY0" fmla="*/ 1517 h 6859517"/>
              <a:gd name="connsiteX1" fmla="*/ 6178354 w 6178354"/>
              <a:gd name="connsiteY1" fmla="*/ 0 h 6859517"/>
              <a:gd name="connsiteX2" fmla="*/ 4576636 w 6178354"/>
              <a:gd name="connsiteY2" fmla="*/ 6850374 h 6859517"/>
              <a:gd name="connsiteX3" fmla="*/ 0 w 6178354"/>
              <a:gd name="connsiteY3" fmla="*/ 6859517 h 6859517"/>
              <a:gd name="connsiteX4" fmla="*/ 0 w 6178354"/>
              <a:gd name="connsiteY4" fmla="*/ 1517 h 685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78354" h="6859517">
                <a:moveTo>
                  <a:pt x="0" y="1517"/>
                </a:moveTo>
                <a:lnTo>
                  <a:pt x="6178354" y="0"/>
                </a:lnTo>
                <a:lnTo>
                  <a:pt x="4576636" y="6850374"/>
                </a:lnTo>
                <a:lnTo>
                  <a:pt x="0" y="6859517"/>
                </a:lnTo>
                <a:lnTo>
                  <a:pt x="0" y="1517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10000" r="-40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Rektangel 10">
            <a:extLst>
              <a:ext uri="{FF2B5EF4-FFF2-40B4-BE49-F238E27FC236}">
                <a16:creationId xmlns:a16="http://schemas.microsoft.com/office/drawing/2014/main" id="{0645AA06-8340-1C18-6F40-AA4962147410}"/>
              </a:ext>
            </a:extLst>
          </p:cNvPr>
          <p:cNvSpPr/>
          <p:nvPr/>
        </p:nvSpPr>
        <p:spPr>
          <a:xfrm>
            <a:off x="12404830" y="767352"/>
            <a:ext cx="8580052" cy="7510055"/>
          </a:xfrm>
          <a:custGeom>
            <a:avLst/>
            <a:gdLst>
              <a:gd name="connsiteX0" fmla="*/ 0 w 7839456"/>
              <a:gd name="connsiteY0" fmla="*/ 0 h 6867144"/>
              <a:gd name="connsiteX1" fmla="*/ 7839456 w 7839456"/>
              <a:gd name="connsiteY1" fmla="*/ 0 h 6867144"/>
              <a:gd name="connsiteX2" fmla="*/ 7839456 w 7839456"/>
              <a:gd name="connsiteY2" fmla="*/ 6867144 h 6867144"/>
              <a:gd name="connsiteX3" fmla="*/ 0 w 7839456"/>
              <a:gd name="connsiteY3" fmla="*/ 6867144 h 6867144"/>
              <a:gd name="connsiteX4" fmla="*/ 0 w 7839456"/>
              <a:gd name="connsiteY4" fmla="*/ 0 h 6867144"/>
              <a:gd name="connsiteX0" fmla="*/ 2624328 w 7839456"/>
              <a:gd name="connsiteY0" fmla="*/ 0 h 6894576"/>
              <a:gd name="connsiteX1" fmla="*/ 7839456 w 7839456"/>
              <a:gd name="connsiteY1" fmla="*/ 27432 h 6894576"/>
              <a:gd name="connsiteX2" fmla="*/ 7839456 w 7839456"/>
              <a:gd name="connsiteY2" fmla="*/ 6894576 h 6894576"/>
              <a:gd name="connsiteX3" fmla="*/ 0 w 7839456"/>
              <a:gd name="connsiteY3" fmla="*/ 6894576 h 6894576"/>
              <a:gd name="connsiteX4" fmla="*/ 2624328 w 7839456"/>
              <a:gd name="connsiteY4" fmla="*/ 0 h 6894576"/>
              <a:gd name="connsiteX0" fmla="*/ 1755648 w 7839456"/>
              <a:gd name="connsiteY0" fmla="*/ 0 h 6876288"/>
              <a:gd name="connsiteX1" fmla="*/ 7839456 w 7839456"/>
              <a:gd name="connsiteY1" fmla="*/ 9144 h 6876288"/>
              <a:gd name="connsiteX2" fmla="*/ 7839456 w 7839456"/>
              <a:gd name="connsiteY2" fmla="*/ 6876288 h 6876288"/>
              <a:gd name="connsiteX3" fmla="*/ 0 w 7839456"/>
              <a:gd name="connsiteY3" fmla="*/ 6876288 h 6876288"/>
              <a:gd name="connsiteX4" fmla="*/ 1755648 w 7839456"/>
              <a:gd name="connsiteY4" fmla="*/ 0 h 6876288"/>
              <a:gd name="connsiteX0" fmla="*/ 1618488 w 7702296"/>
              <a:gd name="connsiteY0" fmla="*/ 0 h 6885432"/>
              <a:gd name="connsiteX1" fmla="*/ 7702296 w 7702296"/>
              <a:gd name="connsiteY1" fmla="*/ 9144 h 6885432"/>
              <a:gd name="connsiteX2" fmla="*/ 7702296 w 7702296"/>
              <a:gd name="connsiteY2" fmla="*/ 6876288 h 6885432"/>
              <a:gd name="connsiteX3" fmla="*/ 0 w 7702296"/>
              <a:gd name="connsiteY3" fmla="*/ 6885432 h 6885432"/>
              <a:gd name="connsiteX4" fmla="*/ 1618488 w 7702296"/>
              <a:gd name="connsiteY4" fmla="*/ 0 h 6885432"/>
              <a:gd name="connsiteX0" fmla="*/ 1581912 w 7665720"/>
              <a:gd name="connsiteY0" fmla="*/ 0 h 6903720"/>
              <a:gd name="connsiteX1" fmla="*/ 7665720 w 7665720"/>
              <a:gd name="connsiteY1" fmla="*/ 9144 h 6903720"/>
              <a:gd name="connsiteX2" fmla="*/ 7665720 w 7665720"/>
              <a:gd name="connsiteY2" fmla="*/ 6876288 h 6903720"/>
              <a:gd name="connsiteX3" fmla="*/ 0 w 7665720"/>
              <a:gd name="connsiteY3" fmla="*/ 6903720 h 6903720"/>
              <a:gd name="connsiteX4" fmla="*/ 1581912 w 7665720"/>
              <a:gd name="connsiteY4" fmla="*/ 0 h 6903720"/>
              <a:gd name="connsiteX0" fmla="*/ 1545336 w 7629144"/>
              <a:gd name="connsiteY0" fmla="*/ 0 h 6876288"/>
              <a:gd name="connsiteX1" fmla="*/ 7629144 w 7629144"/>
              <a:gd name="connsiteY1" fmla="*/ 9144 h 6876288"/>
              <a:gd name="connsiteX2" fmla="*/ 7629144 w 7629144"/>
              <a:gd name="connsiteY2" fmla="*/ 6876288 h 6876288"/>
              <a:gd name="connsiteX3" fmla="*/ 0 w 7629144"/>
              <a:gd name="connsiteY3" fmla="*/ 6720840 h 6876288"/>
              <a:gd name="connsiteX4" fmla="*/ 1545336 w 7629144"/>
              <a:gd name="connsiteY4" fmla="*/ 0 h 6876288"/>
              <a:gd name="connsiteX0" fmla="*/ 1545336 w 7647432"/>
              <a:gd name="connsiteY0" fmla="*/ 0 h 6729984"/>
              <a:gd name="connsiteX1" fmla="*/ 7629144 w 7647432"/>
              <a:gd name="connsiteY1" fmla="*/ 9144 h 6729984"/>
              <a:gd name="connsiteX2" fmla="*/ 7647432 w 7647432"/>
              <a:gd name="connsiteY2" fmla="*/ 6729984 h 6729984"/>
              <a:gd name="connsiteX3" fmla="*/ 0 w 7647432"/>
              <a:gd name="connsiteY3" fmla="*/ 6720840 h 6729984"/>
              <a:gd name="connsiteX4" fmla="*/ 1545336 w 7647432"/>
              <a:gd name="connsiteY4" fmla="*/ 0 h 6729984"/>
              <a:gd name="connsiteX0" fmla="*/ 1545336 w 7669735"/>
              <a:gd name="connsiteY0" fmla="*/ 0 h 6729984"/>
              <a:gd name="connsiteX1" fmla="*/ 7629144 w 7669735"/>
              <a:gd name="connsiteY1" fmla="*/ 9144 h 6729984"/>
              <a:gd name="connsiteX2" fmla="*/ 7669735 w 7669735"/>
              <a:gd name="connsiteY2" fmla="*/ 6729984 h 6729984"/>
              <a:gd name="connsiteX3" fmla="*/ 0 w 7669735"/>
              <a:gd name="connsiteY3" fmla="*/ 6720840 h 6729984"/>
              <a:gd name="connsiteX4" fmla="*/ 1545336 w 7669735"/>
              <a:gd name="connsiteY4" fmla="*/ 0 h 6729984"/>
              <a:gd name="connsiteX0" fmla="*/ 1537902 w 7662301"/>
              <a:gd name="connsiteY0" fmla="*/ 0 h 6729984"/>
              <a:gd name="connsiteX1" fmla="*/ 7621710 w 7662301"/>
              <a:gd name="connsiteY1" fmla="*/ 9144 h 6729984"/>
              <a:gd name="connsiteX2" fmla="*/ 7662301 w 7662301"/>
              <a:gd name="connsiteY2" fmla="*/ 6729984 h 6729984"/>
              <a:gd name="connsiteX3" fmla="*/ 0 w 7662301"/>
              <a:gd name="connsiteY3" fmla="*/ 6691103 h 6729984"/>
              <a:gd name="connsiteX4" fmla="*/ 1537902 w 7662301"/>
              <a:gd name="connsiteY4" fmla="*/ 0 h 6729984"/>
              <a:gd name="connsiteX0" fmla="*/ 1537902 w 7654867"/>
              <a:gd name="connsiteY0" fmla="*/ 0 h 6700247"/>
              <a:gd name="connsiteX1" fmla="*/ 7621710 w 7654867"/>
              <a:gd name="connsiteY1" fmla="*/ 9144 h 6700247"/>
              <a:gd name="connsiteX2" fmla="*/ 7654867 w 7654867"/>
              <a:gd name="connsiteY2" fmla="*/ 6700247 h 6700247"/>
              <a:gd name="connsiteX3" fmla="*/ 0 w 7654867"/>
              <a:gd name="connsiteY3" fmla="*/ 6691103 h 6700247"/>
              <a:gd name="connsiteX4" fmla="*/ 1537902 w 7654867"/>
              <a:gd name="connsiteY4" fmla="*/ 0 h 6700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54867" h="6700247">
                <a:moveTo>
                  <a:pt x="1537902" y="0"/>
                </a:moveTo>
                <a:lnTo>
                  <a:pt x="7621710" y="9144"/>
                </a:lnTo>
                <a:lnTo>
                  <a:pt x="7654867" y="6700247"/>
                </a:lnTo>
                <a:lnTo>
                  <a:pt x="0" y="6691103"/>
                </a:lnTo>
                <a:lnTo>
                  <a:pt x="1537902" y="0"/>
                </a:lnTo>
                <a:close/>
              </a:path>
            </a:pathLst>
          </a:custGeom>
          <a:solidFill>
            <a:srgbClr val="E1F4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DA130AA5-F0BB-EA5F-1A9F-3327C15CC271}"/>
              </a:ext>
            </a:extLst>
          </p:cNvPr>
          <p:cNvSpPr txBox="1">
            <a:spLocks/>
          </p:cNvSpPr>
          <p:nvPr/>
        </p:nvSpPr>
        <p:spPr>
          <a:xfrm>
            <a:off x="14222140" y="2590800"/>
            <a:ext cx="4724400" cy="210998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GB" sz="4800" dirty="0">
                <a:solidFill>
                  <a:srgbClr val="16B34B"/>
                </a:solidFill>
              </a:rPr>
              <a:t>Presentation name</a:t>
            </a:r>
            <a:endParaRPr lang="en-DK" sz="4800" dirty="0">
              <a:solidFill>
                <a:srgbClr val="16B3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19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10">
            <a:extLst>
              <a:ext uri="{FF2B5EF4-FFF2-40B4-BE49-F238E27FC236}">
                <a16:creationId xmlns:a16="http://schemas.microsoft.com/office/drawing/2014/main" id="{61C705D5-55EB-D594-C4D9-AE52E798FC2E}"/>
              </a:ext>
            </a:extLst>
          </p:cNvPr>
          <p:cNvSpPr/>
          <p:nvPr/>
        </p:nvSpPr>
        <p:spPr>
          <a:xfrm>
            <a:off x="-6619275" y="767352"/>
            <a:ext cx="18981260" cy="7510055"/>
          </a:xfrm>
          <a:custGeom>
            <a:avLst/>
            <a:gdLst>
              <a:gd name="connsiteX0" fmla="*/ 0 w 7839456"/>
              <a:gd name="connsiteY0" fmla="*/ 0 h 6867144"/>
              <a:gd name="connsiteX1" fmla="*/ 7839456 w 7839456"/>
              <a:gd name="connsiteY1" fmla="*/ 0 h 6867144"/>
              <a:gd name="connsiteX2" fmla="*/ 7839456 w 7839456"/>
              <a:gd name="connsiteY2" fmla="*/ 6867144 h 6867144"/>
              <a:gd name="connsiteX3" fmla="*/ 0 w 7839456"/>
              <a:gd name="connsiteY3" fmla="*/ 6867144 h 6867144"/>
              <a:gd name="connsiteX4" fmla="*/ 0 w 7839456"/>
              <a:gd name="connsiteY4" fmla="*/ 0 h 6867144"/>
              <a:gd name="connsiteX0" fmla="*/ 2624328 w 7839456"/>
              <a:gd name="connsiteY0" fmla="*/ 0 h 6894576"/>
              <a:gd name="connsiteX1" fmla="*/ 7839456 w 7839456"/>
              <a:gd name="connsiteY1" fmla="*/ 27432 h 6894576"/>
              <a:gd name="connsiteX2" fmla="*/ 7839456 w 7839456"/>
              <a:gd name="connsiteY2" fmla="*/ 6894576 h 6894576"/>
              <a:gd name="connsiteX3" fmla="*/ 0 w 7839456"/>
              <a:gd name="connsiteY3" fmla="*/ 6894576 h 6894576"/>
              <a:gd name="connsiteX4" fmla="*/ 2624328 w 7839456"/>
              <a:gd name="connsiteY4" fmla="*/ 0 h 6894576"/>
              <a:gd name="connsiteX0" fmla="*/ 1755648 w 7839456"/>
              <a:gd name="connsiteY0" fmla="*/ 0 h 6876288"/>
              <a:gd name="connsiteX1" fmla="*/ 7839456 w 7839456"/>
              <a:gd name="connsiteY1" fmla="*/ 9144 h 6876288"/>
              <a:gd name="connsiteX2" fmla="*/ 7839456 w 7839456"/>
              <a:gd name="connsiteY2" fmla="*/ 6876288 h 6876288"/>
              <a:gd name="connsiteX3" fmla="*/ 0 w 7839456"/>
              <a:gd name="connsiteY3" fmla="*/ 6876288 h 6876288"/>
              <a:gd name="connsiteX4" fmla="*/ 1755648 w 7839456"/>
              <a:gd name="connsiteY4" fmla="*/ 0 h 6876288"/>
              <a:gd name="connsiteX0" fmla="*/ 1618488 w 7702296"/>
              <a:gd name="connsiteY0" fmla="*/ 0 h 6885432"/>
              <a:gd name="connsiteX1" fmla="*/ 7702296 w 7702296"/>
              <a:gd name="connsiteY1" fmla="*/ 9144 h 6885432"/>
              <a:gd name="connsiteX2" fmla="*/ 7702296 w 7702296"/>
              <a:gd name="connsiteY2" fmla="*/ 6876288 h 6885432"/>
              <a:gd name="connsiteX3" fmla="*/ 0 w 7702296"/>
              <a:gd name="connsiteY3" fmla="*/ 6885432 h 6885432"/>
              <a:gd name="connsiteX4" fmla="*/ 1618488 w 7702296"/>
              <a:gd name="connsiteY4" fmla="*/ 0 h 6885432"/>
              <a:gd name="connsiteX0" fmla="*/ 1581912 w 7665720"/>
              <a:gd name="connsiteY0" fmla="*/ 0 h 6903720"/>
              <a:gd name="connsiteX1" fmla="*/ 7665720 w 7665720"/>
              <a:gd name="connsiteY1" fmla="*/ 9144 h 6903720"/>
              <a:gd name="connsiteX2" fmla="*/ 7665720 w 7665720"/>
              <a:gd name="connsiteY2" fmla="*/ 6876288 h 6903720"/>
              <a:gd name="connsiteX3" fmla="*/ 0 w 7665720"/>
              <a:gd name="connsiteY3" fmla="*/ 6903720 h 6903720"/>
              <a:gd name="connsiteX4" fmla="*/ 1581912 w 7665720"/>
              <a:gd name="connsiteY4" fmla="*/ 0 h 6903720"/>
              <a:gd name="connsiteX0" fmla="*/ 1545336 w 7629144"/>
              <a:gd name="connsiteY0" fmla="*/ 0 h 6876288"/>
              <a:gd name="connsiteX1" fmla="*/ 7629144 w 7629144"/>
              <a:gd name="connsiteY1" fmla="*/ 9144 h 6876288"/>
              <a:gd name="connsiteX2" fmla="*/ 7629144 w 7629144"/>
              <a:gd name="connsiteY2" fmla="*/ 6876288 h 6876288"/>
              <a:gd name="connsiteX3" fmla="*/ 0 w 7629144"/>
              <a:gd name="connsiteY3" fmla="*/ 6720840 h 6876288"/>
              <a:gd name="connsiteX4" fmla="*/ 1545336 w 7629144"/>
              <a:gd name="connsiteY4" fmla="*/ 0 h 6876288"/>
              <a:gd name="connsiteX0" fmla="*/ 1545336 w 7647432"/>
              <a:gd name="connsiteY0" fmla="*/ 0 h 6729984"/>
              <a:gd name="connsiteX1" fmla="*/ 7629144 w 7647432"/>
              <a:gd name="connsiteY1" fmla="*/ 9144 h 6729984"/>
              <a:gd name="connsiteX2" fmla="*/ 7647432 w 7647432"/>
              <a:gd name="connsiteY2" fmla="*/ 6729984 h 6729984"/>
              <a:gd name="connsiteX3" fmla="*/ 0 w 7647432"/>
              <a:gd name="connsiteY3" fmla="*/ 6720840 h 6729984"/>
              <a:gd name="connsiteX4" fmla="*/ 1545336 w 7647432"/>
              <a:gd name="connsiteY4" fmla="*/ 0 h 6729984"/>
              <a:gd name="connsiteX0" fmla="*/ 1545336 w 7669735"/>
              <a:gd name="connsiteY0" fmla="*/ 0 h 6729984"/>
              <a:gd name="connsiteX1" fmla="*/ 7629144 w 7669735"/>
              <a:gd name="connsiteY1" fmla="*/ 9144 h 6729984"/>
              <a:gd name="connsiteX2" fmla="*/ 7669735 w 7669735"/>
              <a:gd name="connsiteY2" fmla="*/ 6729984 h 6729984"/>
              <a:gd name="connsiteX3" fmla="*/ 0 w 7669735"/>
              <a:gd name="connsiteY3" fmla="*/ 6720840 h 6729984"/>
              <a:gd name="connsiteX4" fmla="*/ 1545336 w 7669735"/>
              <a:gd name="connsiteY4" fmla="*/ 0 h 6729984"/>
              <a:gd name="connsiteX0" fmla="*/ 1537902 w 7662301"/>
              <a:gd name="connsiteY0" fmla="*/ 0 h 6729984"/>
              <a:gd name="connsiteX1" fmla="*/ 7621710 w 7662301"/>
              <a:gd name="connsiteY1" fmla="*/ 9144 h 6729984"/>
              <a:gd name="connsiteX2" fmla="*/ 7662301 w 7662301"/>
              <a:gd name="connsiteY2" fmla="*/ 6729984 h 6729984"/>
              <a:gd name="connsiteX3" fmla="*/ 0 w 7662301"/>
              <a:gd name="connsiteY3" fmla="*/ 6691103 h 6729984"/>
              <a:gd name="connsiteX4" fmla="*/ 1537902 w 7662301"/>
              <a:gd name="connsiteY4" fmla="*/ 0 h 6729984"/>
              <a:gd name="connsiteX0" fmla="*/ 1537902 w 7654867"/>
              <a:gd name="connsiteY0" fmla="*/ 0 h 6700247"/>
              <a:gd name="connsiteX1" fmla="*/ 7621710 w 7654867"/>
              <a:gd name="connsiteY1" fmla="*/ 9144 h 6700247"/>
              <a:gd name="connsiteX2" fmla="*/ 7654867 w 7654867"/>
              <a:gd name="connsiteY2" fmla="*/ 6700247 h 6700247"/>
              <a:gd name="connsiteX3" fmla="*/ 0 w 7654867"/>
              <a:gd name="connsiteY3" fmla="*/ 6691103 h 6700247"/>
              <a:gd name="connsiteX4" fmla="*/ 1537902 w 7654867"/>
              <a:gd name="connsiteY4" fmla="*/ 0 h 6700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54867" h="6700247">
                <a:moveTo>
                  <a:pt x="1537902" y="0"/>
                </a:moveTo>
                <a:lnTo>
                  <a:pt x="7621710" y="9144"/>
                </a:lnTo>
                <a:lnTo>
                  <a:pt x="7654867" y="6700247"/>
                </a:lnTo>
                <a:lnTo>
                  <a:pt x="0" y="6691103"/>
                </a:lnTo>
                <a:lnTo>
                  <a:pt x="1537902" y="0"/>
                </a:lnTo>
                <a:close/>
              </a:path>
            </a:pathLst>
          </a:custGeom>
          <a:solidFill>
            <a:srgbClr val="E1F4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6" name="Bilde 5" descr="Et bilde som inneholder kjøretøy, Landkjøretøy, bil, konstruksjon&#10;&#10;Automatisk generert beskrivelse">
            <a:extLst>
              <a:ext uri="{FF2B5EF4-FFF2-40B4-BE49-F238E27FC236}">
                <a16:creationId xmlns:a16="http://schemas.microsoft.com/office/drawing/2014/main" id="{908BB278-4122-55CE-CDE7-1E18F95B1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8148" y="-1246138"/>
            <a:ext cx="6523125" cy="9783857"/>
          </a:xfrm>
          <a:prstGeom prst="rect">
            <a:avLst/>
          </a:prstGeom>
        </p:spPr>
      </p:pic>
      <p:pic>
        <p:nvPicPr>
          <p:cNvPr id="11" name="Bilde 10" descr="Et bilde som inneholder utendørs, kjøretøy, Landkjøretøy, vei&#10;&#10;Automatisk generert beskrivelse">
            <a:extLst>
              <a:ext uri="{FF2B5EF4-FFF2-40B4-BE49-F238E27FC236}">
                <a16:creationId xmlns:a16="http://schemas.microsoft.com/office/drawing/2014/main" id="{A834D72A-197C-52C9-E9E2-C799D25EAD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5400" y="4287360"/>
            <a:ext cx="2429768" cy="3644652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6A4BB212-259C-E003-F6F3-FD221D7ACC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4" b="12934"/>
          <a:stretch/>
        </p:blipFill>
        <p:spPr>
          <a:xfrm>
            <a:off x="-168846" y="9918192"/>
            <a:ext cx="7304094" cy="3607589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12AC5079-A810-BBBE-EFBE-2387493A73E0}"/>
              </a:ext>
            </a:extLst>
          </p:cNvPr>
          <p:cNvSpPr/>
          <p:nvPr/>
        </p:nvSpPr>
        <p:spPr>
          <a:xfrm>
            <a:off x="12254337" y="789124"/>
            <a:ext cx="4190577" cy="7488284"/>
          </a:xfrm>
          <a:custGeom>
            <a:avLst/>
            <a:gdLst>
              <a:gd name="connsiteX0" fmla="*/ 0 w 10212497"/>
              <a:gd name="connsiteY0" fmla="*/ 0 h 7510055"/>
              <a:gd name="connsiteX1" fmla="*/ 10212497 w 10212497"/>
              <a:gd name="connsiteY1" fmla="*/ 0 h 7510055"/>
              <a:gd name="connsiteX2" fmla="*/ 10212497 w 10212497"/>
              <a:gd name="connsiteY2" fmla="*/ 7510055 h 7510055"/>
              <a:gd name="connsiteX3" fmla="*/ 0 w 10212497"/>
              <a:gd name="connsiteY3" fmla="*/ 7510055 h 7510055"/>
              <a:gd name="connsiteX4" fmla="*/ 0 w 10212497"/>
              <a:gd name="connsiteY4" fmla="*/ 0 h 7510055"/>
              <a:gd name="connsiteX0" fmla="*/ 0 w 10212497"/>
              <a:gd name="connsiteY0" fmla="*/ 0 h 7510055"/>
              <a:gd name="connsiteX1" fmla="*/ 9567039 w 10212497"/>
              <a:gd name="connsiteY1" fmla="*/ 26894 h 7510055"/>
              <a:gd name="connsiteX2" fmla="*/ 10212497 w 10212497"/>
              <a:gd name="connsiteY2" fmla="*/ 7510055 h 7510055"/>
              <a:gd name="connsiteX3" fmla="*/ 0 w 10212497"/>
              <a:gd name="connsiteY3" fmla="*/ 7510055 h 7510055"/>
              <a:gd name="connsiteX4" fmla="*/ 0 w 10212497"/>
              <a:gd name="connsiteY4" fmla="*/ 0 h 7510055"/>
              <a:gd name="connsiteX0" fmla="*/ 0 w 9769585"/>
              <a:gd name="connsiteY0" fmla="*/ 0 h 7510055"/>
              <a:gd name="connsiteX1" fmla="*/ 9567039 w 9769585"/>
              <a:gd name="connsiteY1" fmla="*/ 26894 h 7510055"/>
              <a:gd name="connsiteX2" fmla="*/ 9769585 w 9769585"/>
              <a:gd name="connsiteY2" fmla="*/ 7424330 h 7510055"/>
              <a:gd name="connsiteX3" fmla="*/ 0 w 9769585"/>
              <a:gd name="connsiteY3" fmla="*/ 7510055 h 7510055"/>
              <a:gd name="connsiteX4" fmla="*/ 0 w 9769585"/>
              <a:gd name="connsiteY4" fmla="*/ 0 h 7510055"/>
              <a:gd name="connsiteX0" fmla="*/ 0 w 9726723"/>
              <a:gd name="connsiteY0" fmla="*/ 0 h 7510055"/>
              <a:gd name="connsiteX1" fmla="*/ 9567039 w 9726723"/>
              <a:gd name="connsiteY1" fmla="*/ 26894 h 7510055"/>
              <a:gd name="connsiteX2" fmla="*/ 9726723 w 9726723"/>
              <a:gd name="connsiteY2" fmla="*/ 7510055 h 7510055"/>
              <a:gd name="connsiteX3" fmla="*/ 0 w 9726723"/>
              <a:gd name="connsiteY3" fmla="*/ 7510055 h 7510055"/>
              <a:gd name="connsiteX4" fmla="*/ 0 w 9726723"/>
              <a:gd name="connsiteY4" fmla="*/ 0 h 7510055"/>
              <a:gd name="connsiteX0" fmla="*/ 0 w 9726723"/>
              <a:gd name="connsiteY0" fmla="*/ 0 h 7510055"/>
              <a:gd name="connsiteX1" fmla="*/ 9567039 w 9726723"/>
              <a:gd name="connsiteY1" fmla="*/ 26894 h 7510055"/>
              <a:gd name="connsiteX2" fmla="*/ 9604859 w 9726723"/>
              <a:gd name="connsiteY2" fmla="*/ 4118973 h 7510055"/>
              <a:gd name="connsiteX3" fmla="*/ 9726723 w 9726723"/>
              <a:gd name="connsiteY3" fmla="*/ 7510055 h 7510055"/>
              <a:gd name="connsiteX4" fmla="*/ 0 w 9726723"/>
              <a:gd name="connsiteY4" fmla="*/ 7510055 h 7510055"/>
              <a:gd name="connsiteX5" fmla="*/ 0 w 9726723"/>
              <a:gd name="connsiteY5" fmla="*/ 0 h 7510055"/>
              <a:gd name="connsiteX0" fmla="*/ 0 w 10090634"/>
              <a:gd name="connsiteY0" fmla="*/ 0 h 7510055"/>
              <a:gd name="connsiteX1" fmla="*/ 9567039 w 10090634"/>
              <a:gd name="connsiteY1" fmla="*/ 26894 h 7510055"/>
              <a:gd name="connsiteX2" fmla="*/ 10090634 w 10090634"/>
              <a:gd name="connsiteY2" fmla="*/ 3747498 h 7510055"/>
              <a:gd name="connsiteX3" fmla="*/ 9726723 w 10090634"/>
              <a:gd name="connsiteY3" fmla="*/ 7510055 h 7510055"/>
              <a:gd name="connsiteX4" fmla="*/ 0 w 10090634"/>
              <a:gd name="connsiteY4" fmla="*/ 7510055 h 7510055"/>
              <a:gd name="connsiteX5" fmla="*/ 0 w 10090634"/>
              <a:gd name="connsiteY5" fmla="*/ 0 h 7510055"/>
              <a:gd name="connsiteX0" fmla="*/ 5900057 w 10090634"/>
              <a:gd name="connsiteY0" fmla="*/ 0 h 7488284"/>
              <a:gd name="connsiteX1" fmla="*/ 9567039 w 10090634"/>
              <a:gd name="connsiteY1" fmla="*/ 5123 h 7488284"/>
              <a:gd name="connsiteX2" fmla="*/ 10090634 w 10090634"/>
              <a:gd name="connsiteY2" fmla="*/ 3725727 h 7488284"/>
              <a:gd name="connsiteX3" fmla="*/ 9726723 w 10090634"/>
              <a:gd name="connsiteY3" fmla="*/ 7488284 h 7488284"/>
              <a:gd name="connsiteX4" fmla="*/ 0 w 10090634"/>
              <a:gd name="connsiteY4" fmla="*/ 7488284 h 7488284"/>
              <a:gd name="connsiteX5" fmla="*/ 5900057 w 10090634"/>
              <a:gd name="connsiteY5" fmla="*/ 0 h 7488284"/>
              <a:gd name="connsiteX0" fmla="*/ 0 w 4190577"/>
              <a:gd name="connsiteY0" fmla="*/ 0 h 7488284"/>
              <a:gd name="connsiteX1" fmla="*/ 3666982 w 4190577"/>
              <a:gd name="connsiteY1" fmla="*/ 5123 h 7488284"/>
              <a:gd name="connsiteX2" fmla="*/ 4190577 w 4190577"/>
              <a:gd name="connsiteY2" fmla="*/ 3725727 h 7488284"/>
              <a:gd name="connsiteX3" fmla="*/ 3826666 w 4190577"/>
              <a:gd name="connsiteY3" fmla="*/ 7488284 h 7488284"/>
              <a:gd name="connsiteX4" fmla="*/ 87086 w 4190577"/>
              <a:gd name="connsiteY4" fmla="*/ 7488284 h 7488284"/>
              <a:gd name="connsiteX5" fmla="*/ 0 w 4190577"/>
              <a:gd name="connsiteY5" fmla="*/ 0 h 748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90577" h="7488284">
                <a:moveTo>
                  <a:pt x="0" y="0"/>
                </a:moveTo>
                <a:lnTo>
                  <a:pt x="3666982" y="5123"/>
                </a:lnTo>
                <a:lnTo>
                  <a:pt x="4190577" y="3725727"/>
                </a:lnTo>
                <a:lnTo>
                  <a:pt x="3826666" y="7488284"/>
                </a:lnTo>
                <a:lnTo>
                  <a:pt x="87086" y="7488284"/>
                </a:lnTo>
                <a:lnTo>
                  <a:pt x="0" y="0"/>
                </a:lnTo>
                <a:close/>
              </a:path>
            </a:pathLst>
          </a:custGeom>
          <a:solidFill>
            <a:srgbClr val="E1F4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5">
            <a:extLst>
              <a:ext uri="{FF2B5EF4-FFF2-40B4-BE49-F238E27FC236}">
                <a16:creationId xmlns:a16="http://schemas.microsoft.com/office/drawing/2014/main" id="{F71DD0DD-D3A8-2462-0DF5-203BE83AA450}"/>
              </a:ext>
            </a:extLst>
          </p:cNvPr>
          <p:cNvSpPr/>
          <p:nvPr/>
        </p:nvSpPr>
        <p:spPr>
          <a:xfrm rot="10800000">
            <a:off x="16033636" y="767353"/>
            <a:ext cx="14657952" cy="7542712"/>
          </a:xfrm>
          <a:custGeom>
            <a:avLst/>
            <a:gdLst>
              <a:gd name="connsiteX0" fmla="*/ 0 w 10212497"/>
              <a:gd name="connsiteY0" fmla="*/ 0 h 7510055"/>
              <a:gd name="connsiteX1" fmla="*/ 10212497 w 10212497"/>
              <a:gd name="connsiteY1" fmla="*/ 0 h 7510055"/>
              <a:gd name="connsiteX2" fmla="*/ 10212497 w 10212497"/>
              <a:gd name="connsiteY2" fmla="*/ 7510055 h 7510055"/>
              <a:gd name="connsiteX3" fmla="*/ 0 w 10212497"/>
              <a:gd name="connsiteY3" fmla="*/ 7510055 h 7510055"/>
              <a:gd name="connsiteX4" fmla="*/ 0 w 10212497"/>
              <a:gd name="connsiteY4" fmla="*/ 0 h 7510055"/>
              <a:gd name="connsiteX0" fmla="*/ 0 w 10212497"/>
              <a:gd name="connsiteY0" fmla="*/ 0 h 7510055"/>
              <a:gd name="connsiteX1" fmla="*/ 9567039 w 10212497"/>
              <a:gd name="connsiteY1" fmla="*/ 26894 h 7510055"/>
              <a:gd name="connsiteX2" fmla="*/ 10212497 w 10212497"/>
              <a:gd name="connsiteY2" fmla="*/ 7510055 h 7510055"/>
              <a:gd name="connsiteX3" fmla="*/ 0 w 10212497"/>
              <a:gd name="connsiteY3" fmla="*/ 7510055 h 7510055"/>
              <a:gd name="connsiteX4" fmla="*/ 0 w 10212497"/>
              <a:gd name="connsiteY4" fmla="*/ 0 h 7510055"/>
              <a:gd name="connsiteX0" fmla="*/ 0 w 9769585"/>
              <a:gd name="connsiteY0" fmla="*/ 0 h 7510055"/>
              <a:gd name="connsiteX1" fmla="*/ 9567039 w 9769585"/>
              <a:gd name="connsiteY1" fmla="*/ 26894 h 7510055"/>
              <a:gd name="connsiteX2" fmla="*/ 9769585 w 9769585"/>
              <a:gd name="connsiteY2" fmla="*/ 7424330 h 7510055"/>
              <a:gd name="connsiteX3" fmla="*/ 0 w 9769585"/>
              <a:gd name="connsiteY3" fmla="*/ 7510055 h 7510055"/>
              <a:gd name="connsiteX4" fmla="*/ 0 w 9769585"/>
              <a:gd name="connsiteY4" fmla="*/ 0 h 7510055"/>
              <a:gd name="connsiteX0" fmla="*/ 0 w 9726723"/>
              <a:gd name="connsiteY0" fmla="*/ 0 h 7510055"/>
              <a:gd name="connsiteX1" fmla="*/ 9567039 w 9726723"/>
              <a:gd name="connsiteY1" fmla="*/ 26894 h 7510055"/>
              <a:gd name="connsiteX2" fmla="*/ 9726723 w 9726723"/>
              <a:gd name="connsiteY2" fmla="*/ 7510055 h 7510055"/>
              <a:gd name="connsiteX3" fmla="*/ 0 w 9726723"/>
              <a:gd name="connsiteY3" fmla="*/ 7510055 h 7510055"/>
              <a:gd name="connsiteX4" fmla="*/ 0 w 9726723"/>
              <a:gd name="connsiteY4" fmla="*/ 0 h 7510055"/>
              <a:gd name="connsiteX0" fmla="*/ 0 w 9726723"/>
              <a:gd name="connsiteY0" fmla="*/ 0 h 7510055"/>
              <a:gd name="connsiteX1" fmla="*/ 9567039 w 9726723"/>
              <a:gd name="connsiteY1" fmla="*/ 26894 h 7510055"/>
              <a:gd name="connsiteX2" fmla="*/ 9604859 w 9726723"/>
              <a:gd name="connsiteY2" fmla="*/ 4118973 h 7510055"/>
              <a:gd name="connsiteX3" fmla="*/ 9726723 w 9726723"/>
              <a:gd name="connsiteY3" fmla="*/ 7510055 h 7510055"/>
              <a:gd name="connsiteX4" fmla="*/ 0 w 9726723"/>
              <a:gd name="connsiteY4" fmla="*/ 7510055 h 7510055"/>
              <a:gd name="connsiteX5" fmla="*/ 0 w 9726723"/>
              <a:gd name="connsiteY5" fmla="*/ 0 h 7510055"/>
              <a:gd name="connsiteX0" fmla="*/ 0 w 10090634"/>
              <a:gd name="connsiteY0" fmla="*/ 0 h 7510055"/>
              <a:gd name="connsiteX1" fmla="*/ 9567039 w 10090634"/>
              <a:gd name="connsiteY1" fmla="*/ 26894 h 7510055"/>
              <a:gd name="connsiteX2" fmla="*/ 10090634 w 10090634"/>
              <a:gd name="connsiteY2" fmla="*/ 3747498 h 7510055"/>
              <a:gd name="connsiteX3" fmla="*/ 9726723 w 10090634"/>
              <a:gd name="connsiteY3" fmla="*/ 7510055 h 7510055"/>
              <a:gd name="connsiteX4" fmla="*/ 0 w 10090634"/>
              <a:gd name="connsiteY4" fmla="*/ 7510055 h 7510055"/>
              <a:gd name="connsiteX5" fmla="*/ 0 w 10090634"/>
              <a:gd name="connsiteY5" fmla="*/ 0 h 7510055"/>
              <a:gd name="connsiteX0" fmla="*/ 0 w 9726723"/>
              <a:gd name="connsiteY0" fmla="*/ 0 h 7510055"/>
              <a:gd name="connsiteX1" fmla="*/ 9567039 w 9726723"/>
              <a:gd name="connsiteY1" fmla="*/ 26894 h 7510055"/>
              <a:gd name="connsiteX2" fmla="*/ 9176234 w 9726723"/>
              <a:gd name="connsiteY2" fmla="*/ 3747498 h 7510055"/>
              <a:gd name="connsiteX3" fmla="*/ 9726723 w 9726723"/>
              <a:gd name="connsiteY3" fmla="*/ 7510055 h 7510055"/>
              <a:gd name="connsiteX4" fmla="*/ 0 w 9726723"/>
              <a:gd name="connsiteY4" fmla="*/ 7510055 h 7510055"/>
              <a:gd name="connsiteX5" fmla="*/ 0 w 9726723"/>
              <a:gd name="connsiteY5" fmla="*/ 0 h 7510055"/>
              <a:gd name="connsiteX0" fmla="*/ 0 w 14625294"/>
              <a:gd name="connsiteY0" fmla="*/ 0 h 7542712"/>
              <a:gd name="connsiteX1" fmla="*/ 14465610 w 14625294"/>
              <a:gd name="connsiteY1" fmla="*/ 59551 h 7542712"/>
              <a:gd name="connsiteX2" fmla="*/ 14074805 w 14625294"/>
              <a:gd name="connsiteY2" fmla="*/ 3780155 h 7542712"/>
              <a:gd name="connsiteX3" fmla="*/ 14625294 w 14625294"/>
              <a:gd name="connsiteY3" fmla="*/ 7542712 h 7542712"/>
              <a:gd name="connsiteX4" fmla="*/ 4898571 w 14625294"/>
              <a:gd name="connsiteY4" fmla="*/ 7542712 h 7542712"/>
              <a:gd name="connsiteX5" fmla="*/ 0 w 14625294"/>
              <a:gd name="connsiteY5" fmla="*/ 0 h 7542712"/>
              <a:gd name="connsiteX0" fmla="*/ 32658 w 14657952"/>
              <a:gd name="connsiteY0" fmla="*/ 0 h 7542712"/>
              <a:gd name="connsiteX1" fmla="*/ 14498268 w 14657952"/>
              <a:gd name="connsiteY1" fmla="*/ 59551 h 7542712"/>
              <a:gd name="connsiteX2" fmla="*/ 14107463 w 14657952"/>
              <a:gd name="connsiteY2" fmla="*/ 3780155 h 7542712"/>
              <a:gd name="connsiteX3" fmla="*/ 14657952 w 14657952"/>
              <a:gd name="connsiteY3" fmla="*/ 7542712 h 7542712"/>
              <a:gd name="connsiteX4" fmla="*/ 0 w 14657952"/>
              <a:gd name="connsiteY4" fmla="*/ 7542712 h 7542712"/>
              <a:gd name="connsiteX5" fmla="*/ 32658 w 14657952"/>
              <a:gd name="connsiteY5" fmla="*/ 0 h 7542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57952" h="7542712">
                <a:moveTo>
                  <a:pt x="32658" y="0"/>
                </a:moveTo>
                <a:lnTo>
                  <a:pt x="14498268" y="59551"/>
                </a:lnTo>
                <a:lnTo>
                  <a:pt x="14107463" y="3780155"/>
                </a:lnTo>
                <a:lnTo>
                  <a:pt x="14657952" y="7542712"/>
                </a:lnTo>
                <a:lnTo>
                  <a:pt x="0" y="7542712"/>
                </a:lnTo>
                <a:lnTo>
                  <a:pt x="32658" y="0"/>
                </a:lnTo>
                <a:close/>
              </a:path>
            </a:pathLst>
          </a:custGeom>
          <a:solidFill>
            <a:srgbClr val="FCF7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Ellipse 21">
            <a:extLst>
              <a:ext uri="{FF2B5EF4-FFF2-40B4-BE49-F238E27FC236}">
                <a16:creationId xmlns:a16="http://schemas.microsoft.com/office/drawing/2014/main" id="{FD63DBF6-2142-DF29-ABBB-D78A024BC78C}"/>
              </a:ext>
            </a:extLst>
          </p:cNvPr>
          <p:cNvSpPr/>
          <p:nvPr/>
        </p:nvSpPr>
        <p:spPr>
          <a:xfrm>
            <a:off x="10832001" y="-1291782"/>
            <a:ext cx="5992565" cy="11985130"/>
          </a:xfrm>
          <a:custGeom>
            <a:avLst/>
            <a:gdLst>
              <a:gd name="connsiteX0" fmla="*/ 0 w 11985130"/>
              <a:gd name="connsiteY0" fmla="*/ 5992565 h 11985130"/>
              <a:gd name="connsiteX1" fmla="*/ 5992565 w 11985130"/>
              <a:gd name="connsiteY1" fmla="*/ 0 h 11985130"/>
              <a:gd name="connsiteX2" fmla="*/ 11985130 w 11985130"/>
              <a:gd name="connsiteY2" fmla="*/ 5992565 h 11985130"/>
              <a:gd name="connsiteX3" fmla="*/ 5992565 w 11985130"/>
              <a:gd name="connsiteY3" fmla="*/ 11985130 h 11985130"/>
              <a:gd name="connsiteX4" fmla="*/ 0 w 11985130"/>
              <a:gd name="connsiteY4" fmla="*/ 5992565 h 11985130"/>
              <a:gd name="connsiteX0" fmla="*/ 0 w 11985130"/>
              <a:gd name="connsiteY0" fmla="*/ 5992565 h 11985130"/>
              <a:gd name="connsiteX1" fmla="*/ 5992565 w 11985130"/>
              <a:gd name="connsiteY1" fmla="*/ 0 h 11985130"/>
              <a:gd name="connsiteX2" fmla="*/ 11985130 w 11985130"/>
              <a:gd name="connsiteY2" fmla="*/ 5992565 h 11985130"/>
              <a:gd name="connsiteX3" fmla="*/ 5992565 w 11985130"/>
              <a:gd name="connsiteY3" fmla="*/ 11985130 h 11985130"/>
              <a:gd name="connsiteX4" fmla="*/ 91440 w 11985130"/>
              <a:gd name="connsiteY4" fmla="*/ 6084005 h 11985130"/>
              <a:gd name="connsiteX0" fmla="*/ 0 w 11985130"/>
              <a:gd name="connsiteY0" fmla="*/ 5992565 h 11985130"/>
              <a:gd name="connsiteX1" fmla="*/ 5992565 w 11985130"/>
              <a:gd name="connsiteY1" fmla="*/ 0 h 11985130"/>
              <a:gd name="connsiteX2" fmla="*/ 11985130 w 11985130"/>
              <a:gd name="connsiteY2" fmla="*/ 5992565 h 11985130"/>
              <a:gd name="connsiteX3" fmla="*/ 5992565 w 11985130"/>
              <a:gd name="connsiteY3" fmla="*/ 11985130 h 11985130"/>
              <a:gd name="connsiteX0" fmla="*/ 0 w 5992565"/>
              <a:gd name="connsiteY0" fmla="*/ 0 h 11985130"/>
              <a:gd name="connsiteX1" fmla="*/ 5992565 w 5992565"/>
              <a:gd name="connsiteY1" fmla="*/ 5992565 h 11985130"/>
              <a:gd name="connsiteX2" fmla="*/ 0 w 5992565"/>
              <a:gd name="connsiteY2" fmla="*/ 11985130 h 11985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92565" h="11985130">
                <a:moveTo>
                  <a:pt x="0" y="0"/>
                </a:moveTo>
                <a:cubicBezTo>
                  <a:pt x="3309602" y="0"/>
                  <a:pt x="5992565" y="2682963"/>
                  <a:pt x="5992565" y="5992565"/>
                </a:cubicBezTo>
                <a:cubicBezTo>
                  <a:pt x="5992565" y="9302167"/>
                  <a:pt x="3309602" y="11985130"/>
                  <a:pt x="0" y="11985130"/>
                </a:cubicBezTo>
              </a:path>
            </a:pathLst>
          </a:custGeom>
          <a:noFill/>
          <a:ln w="1270000">
            <a:solidFill>
              <a:srgbClr val="00CA7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2" name="Bilde 21">
            <a:extLst>
              <a:ext uri="{FF2B5EF4-FFF2-40B4-BE49-F238E27FC236}">
                <a16:creationId xmlns:a16="http://schemas.microsoft.com/office/drawing/2014/main" id="{0F3A5390-32F1-822A-14B8-D808887E68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49078" y="2408137"/>
            <a:ext cx="4400542" cy="2475305"/>
          </a:xfrm>
          <a:prstGeom prst="rect">
            <a:avLst/>
          </a:prstGeom>
        </p:spPr>
      </p:pic>
      <p:pic>
        <p:nvPicPr>
          <p:cNvPr id="4" name="Bilde 3" descr="Et bilde som inneholder fugl, Dyremigrasjon, fisk, himmel&#10;&#10;Automatisk generert beskrivelse">
            <a:extLst>
              <a:ext uri="{FF2B5EF4-FFF2-40B4-BE49-F238E27FC236}">
                <a16:creationId xmlns:a16="http://schemas.microsoft.com/office/drawing/2014/main" id="{80863B01-0BED-FF6F-A0E1-A9F2A6EC85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7" b="15665"/>
          <a:stretch/>
        </p:blipFill>
        <p:spPr>
          <a:xfrm>
            <a:off x="-112991" y="767353"/>
            <a:ext cx="12427224" cy="8755108"/>
          </a:xfrm>
          <a:prstGeom prst="rect">
            <a:avLst/>
          </a:prstGeom>
        </p:spPr>
      </p:pic>
      <p:sp>
        <p:nvSpPr>
          <p:cNvPr id="5" name="Rettvinklet trekant 8">
            <a:extLst>
              <a:ext uri="{FF2B5EF4-FFF2-40B4-BE49-F238E27FC236}">
                <a16:creationId xmlns:a16="http://schemas.microsoft.com/office/drawing/2014/main" id="{B7D559A5-F22A-8093-6979-656ECEC05839}"/>
              </a:ext>
            </a:extLst>
          </p:cNvPr>
          <p:cNvSpPr/>
          <p:nvPr/>
        </p:nvSpPr>
        <p:spPr>
          <a:xfrm>
            <a:off x="-7080524" y="761329"/>
            <a:ext cx="6823208" cy="7575465"/>
          </a:xfrm>
          <a:custGeom>
            <a:avLst/>
            <a:gdLst>
              <a:gd name="connsiteX0" fmla="*/ 0 w 5303520"/>
              <a:gd name="connsiteY0" fmla="*/ 0 h 6858000"/>
              <a:gd name="connsiteX1" fmla="*/ 5303520 w 5303520"/>
              <a:gd name="connsiteY1" fmla="*/ 0 h 6858000"/>
              <a:gd name="connsiteX2" fmla="*/ 5303520 w 5303520"/>
              <a:gd name="connsiteY2" fmla="*/ 6858000 h 6858000"/>
              <a:gd name="connsiteX3" fmla="*/ 0 w 5303520"/>
              <a:gd name="connsiteY3" fmla="*/ 6858000 h 6858000"/>
              <a:gd name="connsiteX4" fmla="*/ 0 w 5303520"/>
              <a:gd name="connsiteY4" fmla="*/ 0 h 6858000"/>
              <a:gd name="connsiteX0" fmla="*/ 0 w 6272784"/>
              <a:gd name="connsiteY0" fmla="*/ 0 h 6858000"/>
              <a:gd name="connsiteX1" fmla="*/ 6272784 w 6272784"/>
              <a:gd name="connsiteY1" fmla="*/ 27432 h 6858000"/>
              <a:gd name="connsiteX2" fmla="*/ 5303520 w 6272784"/>
              <a:gd name="connsiteY2" fmla="*/ 6858000 h 6858000"/>
              <a:gd name="connsiteX3" fmla="*/ 0 w 6272784"/>
              <a:gd name="connsiteY3" fmla="*/ 6858000 h 6858000"/>
              <a:gd name="connsiteX4" fmla="*/ 0 w 6272784"/>
              <a:gd name="connsiteY4" fmla="*/ 0 h 6858000"/>
              <a:gd name="connsiteX0" fmla="*/ 0 w 6272784"/>
              <a:gd name="connsiteY0" fmla="*/ 0 h 6858000"/>
              <a:gd name="connsiteX1" fmla="*/ 6272784 w 6272784"/>
              <a:gd name="connsiteY1" fmla="*/ 27432 h 6858000"/>
              <a:gd name="connsiteX2" fmla="*/ 4526280 w 6272784"/>
              <a:gd name="connsiteY2" fmla="*/ 6858000 h 6858000"/>
              <a:gd name="connsiteX3" fmla="*/ 0 w 6272784"/>
              <a:gd name="connsiteY3" fmla="*/ 6858000 h 6858000"/>
              <a:gd name="connsiteX4" fmla="*/ 0 w 6272784"/>
              <a:gd name="connsiteY4" fmla="*/ 0 h 6858000"/>
              <a:gd name="connsiteX0" fmla="*/ 0 w 6117336"/>
              <a:gd name="connsiteY0" fmla="*/ 9144 h 6867144"/>
              <a:gd name="connsiteX1" fmla="*/ 6117336 w 6117336"/>
              <a:gd name="connsiteY1" fmla="*/ 0 h 6867144"/>
              <a:gd name="connsiteX2" fmla="*/ 4526280 w 6117336"/>
              <a:gd name="connsiteY2" fmla="*/ 6867144 h 6867144"/>
              <a:gd name="connsiteX3" fmla="*/ 0 w 6117336"/>
              <a:gd name="connsiteY3" fmla="*/ 6867144 h 6867144"/>
              <a:gd name="connsiteX4" fmla="*/ 0 w 6117336"/>
              <a:gd name="connsiteY4" fmla="*/ 9144 h 6867144"/>
              <a:gd name="connsiteX0" fmla="*/ 0 w 6117336"/>
              <a:gd name="connsiteY0" fmla="*/ 9144 h 6867144"/>
              <a:gd name="connsiteX1" fmla="*/ 6117336 w 6117336"/>
              <a:gd name="connsiteY1" fmla="*/ 0 h 6867144"/>
              <a:gd name="connsiteX2" fmla="*/ 4507992 w 6117336"/>
              <a:gd name="connsiteY2" fmla="*/ 6858000 h 6867144"/>
              <a:gd name="connsiteX3" fmla="*/ 0 w 6117336"/>
              <a:gd name="connsiteY3" fmla="*/ 6867144 h 6867144"/>
              <a:gd name="connsiteX4" fmla="*/ 0 w 6117336"/>
              <a:gd name="connsiteY4" fmla="*/ 9144 h 6867144"/>
              <a:gd name="connsiteX0" fmla="*/ 0 w 6178354"/>
              <a:gd name="connsiteY0" fmla="*/ 1517 h 6859517"/>
              <a:gd name="connsiteX1" fmla="*/ 6178354 w 6178354"/>
              <a:gd name="connsiteY1" fmla="*/ 0 h 6859517"/>
              <a:gd name="connsiteX2" fmla="*/ 4507992 w 6178354"/>
              <a:gd name="connsiteY2" fmla="*/ 6850373 h 6859517"/>
              <a:gd name="connsiteX3" fmla="*/ 0 w 6178354"/>
              <a:gd name="connsiteY3" fmla="*/ 6859517 h 6859517"/>
              <a:gd name="connsiteX4" fmla="*/ 0 w 6178354"/>
              <a:gd name="connsiteY4" fmla="*/ 1517 h 6859517"/>
              <a:gd name="connsiteX0" fmla="*/ 0 w 6178354"/>
              <a:gd name="connsiteY0" fmla="*/ 1517 h 6859517"/>
              <a:gd name="connsiteX1" fmla="*/ 6178354 w 6178354"/>
              <a:gd name="connsiteY1" fmla="*/ 0 h 6859517"/>
              <a:gd name="connsiteX2" fmla="*/ 4576636 w 6178354"/>
              <a:gd name="connsiteY2" fmla="*/ 6850374 h 6859517"/>
              <a:gd name="connsiteX3" fmla="*/ 0 w 6178354"/>
              <a:gd name="connsiteY3" fmla="*/ 6859517 h 6859517"/>
              <a:gd name="connsiteX4" fmla="*/ 0 w 6178354"/>
              <a:gd name="connsiteY4" fmla="*/ 1517 h 685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78354" h="6859517">
                <a:moveTo>
                  <a:pt x="0" y="1517"/>
                </a:moveTo>
                <a:lnTo>
                  <a:pt x="6178354" y="0"/>
                </a:lnTo>
                <a:lnTo>
                  <a:pt x="4576636" y="6850374"/>
                </a:lnTo>
                <a:lnTo>
                  <a:pt x="0" y="6859517"/>
                </a:lnTo>
                <a:lnTo>
                  <a:pt x="0" y="1517"/>
                </a:lnTo>
                <a:close/>
              </a:path>
            </a:pathLst>
          </a:custGeom>
          <a:solidFill>
            <a:srgbClr val="826A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Rektangel 10">
            <a:extLst>
              <a:ext uri="{FF2B5EF4-FFF2-40B4-BE49-F238E27FC236}">
                <a16:creationId xmlns:a16="http://schemas.microsoft.com/office/drawing/2014/main" id="{9206EEE0-2B7A-20B2-C652-1C9A060D46D5}"/>
              </a:ext>
            </a:extLst>
          </p:cNvPr>
          <p:cNvSpPr/>
          <p:nvPr/>
        </p:nvSpPr>
        <p:spPr>
          <a:xfrm>
            <a:off x="13956876" y="760208"/>
            <a:ext cx="8580052" cy="7510055"/>
          </a:xfrm>
          <a:custGeom>
            <a:avLst/>
            <a:gdLst>
              <a:gd name="connsiteX0" fmla="*/ 0 w 7839456"/>
              <a:gd name="connsiteY0" fmla="*/ 0 h 6867144"/>
              <a:gd name="connsiteX1" fmla="*/ 7839456 w 7839456"/>
              <a:gd name="connsiteY1" fmla="*/ 0 h 6867144"/>
              <a:gd name="connsiteX2" fmla="*/ 7839456 w 7839456"/>
              <a:gd name="connsiteY2" fmla="*/ 6867144 h 6867144"/>
              <a:gd name="connsiteX3" fmla="*/ 0 w 7839456"/>
              <a:gd name="connsiteY3" fmla="*/ 6867144 h 6867144"/>
              <a:gd name="connsiteX4" fmla="*/ 0 w 7839456"/>
              <a:gd name="connsiteY4" fmla="*/ 0 h 6867144"/>
              <a:gd name="connsiteX0" fmla="*/ 2624328 w 7839456"/>
              <a:gd name="connsiteY0" fmla="*/ 0 h 6894576"/>
              <a:gd name="connsiteX1" fmla="*/ 7839456 w 7839456"/>
              <a:gd name="connsiteY1" fmla="*/ 27432 h 6894576"/>
              <a:gd name="connsiteX2" fmla="*/ 7839456 w 7839456"/>
              <a:gd name="connsiteY2" fmla="*/ 6894576 h 6894576"/>
              <a:gd name="connsiteX3" fmla="*/ 0 w 7839456"/>
              <a:gd name="connsiteY3" fmla="*/ 6894576 h 6894576"/>
              <a:gd name="connsiteX4" fmla="*/ 2624328 w 7839456"/>
              <a:gd name="connsiteY4" fmla="*/ 0 h 6894576"/>
              <a:gd name="connsiteX0" fmla="*/ 1755648 w 7839456"/>
              <a:gd name="connsiteY0" fmla="*/ 0 h 6876288"/>
              <a:gd name="connsiteX1" fmla="*/ 7839456 w 7839456"/>
              <a:gd name="connsiteY1" fmla="*/ 9144 h 6876288"/>
              <a:gd name="connsiteX2" fmla="*/ 7839456 w 7839456"/>
              <a:gd name="connsiteY2" fmla="*/ 6876288 h 6876288"/>
              <a:gd name="connsiteX3" fmla="*/ 0 w 7839456"/>
              <a:gd name="connsiteY3" fmla="*/ 6876288 h 6876288"/>
              <a:gd name="connsiteX4" fmla="*/ 1755648 w 7839456"/>
              <a:gd name="connsiteY4" fmla="*/ 0 h 6876288"/>
              <a:gd name="connsiteX0" fmla="*/ 1618488 w 7702296"/>
              <a:gd name="connsiteY0" fmla="*/ 0 h 6885432"/>
              <a:gd name="connsiteX1" fmla="*/ 7702296 w 7702296"/>
              <a:gd name="connsiteY1" fmla="*/ 9144 h 6885432"/>
              <a:gd name="connsiteX2" fmla="*/ 7702296 w 7702296"/>
              <a:gd name="connsiteY2" fmla="*/ 6876288 h 6885432"/>
              <a:gd name="connsiteX3" fmla="*/ 0 w 7702296"/>
              <a:gd name="connsiteY3" fmla="*/ 6885432 h 6885432"/>
              <a:gd name="connsiteX4" fmla="*/ 1618488 w 7702296"/>
              <a:gd name="connsiteY4" fmla="*/ 0 h 6885432"/>
              <a:gd name="connsiteX0" fmla="*/ 1581912 w 7665720"/>
              <a:gd name="connsiteY0" fmla="*/ 0 h 6903720"/>
              <a:gd name="connsiteX1" fmla="*/ 7665720 w 7665720"/>
              <a:gd name="connsiteY1" fmla="*/ 9144 h 6903720"/>
              <a:gd name="connsiteX2" fmla="*/ 7665720 w 7665720"/>
              <a:gd name="connsiteY2" fmla="*/ 6876288 h 6903720"/>
              <a:gd name="connsiteX3" fmla="*/ 0 w 7665720"/>
              <a:gd name="connsiteY3" fmla="*/ 6903720 h 6903720"/>
              <a:gd name="connsiteX4" fmla="*/ 1581912 w 7665720"/>
              <a:gd name="connsiteY4" fmla="*/ 0 h 6903720"/>
              <a:gd name="connsiteX0" fmla="*/ 1545336 w 7629144"/>
              <a:gd name="connsiteY0" fmla="*/ 0 h 6876288"/>
              <a:gd name="connsiteX1" fmla="*/ 7629144 w 7629144"/>
              <a:gd name="connsiteY1" fmla="*/ 9144 h 6876288"/>
              <a:gd name="connsiteX2" fmla="*/ 7629144 w 7629144"/>
              <a:gd name="connsiteY2" fmla="*/ 6876288 h 6876288"/>
              <a:gd name="connsiteX3" fmla="*/ 0 w 7629144"/>
              <a:gd name="connsiteY3" fmla="*/ 6720840 h 6876288"/>
              <a:gd name="connsiteX4" fmla="*/ 1545336 w 7629144"/>
              <a:gd name="connsiteY4" fmla="*/ 0 h 6876288"/>
              <a:gd name="connsiteX0" fmla="*/ 1545336 w 7647432"/>
              <a:gd name="connsiteY0" fmla="*/ 0 h 6729984"/>
              <a:gd name="connsiteX1" fmla="*/ 7629144 w 7647432"/>
              <a:gd name="connsiteY1" fmla="*/ 9144 h 6729984"/>
              <a:gd name="connsiteX2" fmla="*/ 7647432 w 7647432"/>
              <a:gd name="connsiteY2" fmla="*/ 6729984 h 6729984"/>
              <a:gd name="connsiteX3" fmla="*/ 0 w 7647432"/>
              <a:gd name="connsiteY3" fmla="*/ 6720840 h 6729984"/>
              <a:gd name="connsiteX4" fmla="*/ 1545336 w 7647432"/>
              <a:gd name="connsiteY4" fmla="*/ 0 h 6729984"/>
              <a:gd name="connsiteX0" fmla="*/ 1545336 w 7669735"/>
              <a:gd name="connsiteY0" fmla="*/ 0 h 6729984"/>
              <a:gd name="connsiteX1" fmla="*/ 7629144 w 7669735"/>
              <a:gd name="connsiteY1" fmla="*/ 9144 h 6729984"/>
              <a:gd name="connsiteX2" fmla="*/ 7669735 w 7669735"/>
              <a:gd name="connsiteY2" fmla="*/ 6729984 h 6729984"/>
              <a:gd name="connsiteX3" fmla="*/ 0 w 7669735"/>
              <a:gd name="connsiteY3" fmla="*/ 6720840 h 6729984"/>
              <a:gd name="connsiteX4" fmla="*/ 1545336 w 7669735"/>
              <a:gd name="connsiteY4" fmla="*/ 0 h 6729984"/>
              <a:gd name="connsiteX0" fmla="*/ 1537902 w 7662301"/>
              <a:gd name="connsiteY0" fmla="*/ 0 h 6729984"/>
              <a:gd name="connsiteX1" fmla="*/ 7621710 w 7662301"/>
              <a:gd name="connsiteY1" fmla="*/ 9144 h 6729984"/>
              <a:gd name="connsiteX2" fmla="*/ 7662301 w 7662301"/>
              <a:gd name="connsiteY2" fmla="*/ 6729984 h 6729984"/>
              <a:gd name="connsiteX3" fmla="*/ 0 w 7662301"/>
              <a:gd name="connsiteY3" fmla="*/ 6691103 h 6729984"/>
              <a:gd name="connsiteX4" fmla="*/ 1537902 w 7662301"/>
              <a:gd name="connsiteY4" fmla="*/ 0 h 6729984"/>
              <a:gd name="connsiteX0" fmla="*/ 1537902 w 7654867"/>
              <a:gd name="connsiteY0" fmla="*/ 0 h 6700247"/>
              <a:gd name="connsiteX1" fmla="*/ 7621710 w 7654867"/>
              <a:gd name="connsiteY1" fmla="*/ 9144 h 6700247"/>
              <a:gd name="connsiteX2" fmla="*/ 7654867 w 7654867"/>
              <a:gd name="connsiteY2" fmla="*/ 6700247 h 6700247"/>
              <a:gd name="connsiteX3" fmla="*/ 0 w 7654867"/>
              <a:gd name="connsiteY3" fmla="*/ 6691103 h 6700247"/>
              <a:gd name="connsiteX4" fmla="*/ 1537902 w 7654867"/>
              <a:gd name="connsiteY4" fmla="*/ 0 h 6700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54867" h="6700247">
                <a:moveTo>
                  <a:pt x="1537902" y="0"/>
                </a:moveTo>
                <a:lnTo>
                  <a:pt x="7621710" y="9144"/>
                </a:lnTo>
                <a:lnTo>
                  <a:pt x="7654867" y="6700247"/>
                </a:lnTo>
                <a:lnTo>
                  <a:pt x="0" y="6691103"/>
                </a:lnTo>
                <a:lnTo>
                  <a:pt x="1537902" y="0"/>
                </a:lnTo>
                <a:close/>
              </a:path>
            </a:pathLst>
          </a:custGeom>
          <a:solidFill>
            <a:srgbClr val="E1F4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F835F7CB-CF60-FAD5-9C4E-92C29B5F75CA}"/>
              </a:ext>
            </a:extLst>
          </p:cNvPr>
          <p:cNvSpPr txBox="1">
            <a:spLocks/>
          </p:cNvSpPr>
          <p:nvPr/>
        </p:nvSpPr>
        <p:spPr>
          <a:xfrm>
            <a:off x="15887942" y="2576512"/>
            <a:ext cx="5243960" cy="210998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GB" sz="4800" dirty="0">
                <a:solidFill>
                  <a:srgbClr val="16B34B"/>
                </a:solidFill>
              </a:rPr>
              <a:t>The alternative to traffic</a:t>
            </a:r>
            <a:endParaRPr lang="en-DK" sz="4800" dirty="0">
              <a:solidFill>
                <a:srgbClr val="16B3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16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vinklet trekant 8">
            <a:extLst>
              <a:ext uri="{FF2B5EF4-FFF2-40B4-BE49-F238E27FC236}">
                <a16:creationId xmlns:a16="http://schemas.microsoft.com/office/drawing/2014/main" id="{8E1A9524-4B5F-C979-0876-F8D9D5781649}"/>
              </a:ext>
            </a:extLst>
          </p:cNvPr>
          <p:cNvSpPr/>
          <p:nvPr/>
        </p:nvSpPr>
        <p:spPr>
          <a:xfrm>
            <a:off x="-378523" y="775617"/>
            <a:ext cx="14732332" cy="14810203"/>
          </a:xfrm>
          <a:custGeom>
            <a:avLst/>
            <a:gdLst>
              <a:gd name="connsiteX0" fmla="*/ 0 w 5303520"/>
              <a:gd name="connsiteY0" fmla="*/ 0 h 6858000"/>
              <a:gd name="connsiteX1" fmla="*/ 5303520 w 5303520"/>
              <a:gd name="connsiteY1" fmla="*/ 0 h 6858000"/>
              <a:gd name="connsiteX2" fmla="*/ 5303520 w 5303520"/>
              <a:gd name="connsiteY2" fmla="*/ 6858000 h 6858000"/>
              <a:gd name="connsiteX3" fmla="*/ 0 w 5303520"/>
              <a:gd name="connsiteY3" fmla="*/ 6858000 h 6858000"/>
              <a:gd name="connsiteX4" fmla="*/ 0 w 5303520"/>
              <a:gd name="connsiteY4" fmla="*/ 0 h 6858000"/>
              <a:gd name="connsiteX0" fmla="*/ 0 w 6272784"/>
              <a:gd name="connsiteY0" fmla="*/ 0 h 6858000"/>
              <a:gd name="connsiteX1" fmla="*/ 6272784 w 6272784"/>
              <a:gd name="connsiteY1" fmla="*/ 27432 h 6858000"/>
              <a:gd name="connsiteX2" fmla="*/ 5303520 w 6272784"/>
              <a:gd name="connsiteY2" fmla="*/ 6858000 h 6858000"/>
              <a:gd name="connsiteX3" fmla="*/ 0 w 6272784"/>
              <a:gd name="connsiteY3" fmla="*/ 6858000 h 6858000"/>
              <a:gd name="connsiteX4" fmla="*/ 0 w 6272784"/>
              <a:gd name="connsiteY4" fmla="*/ 0 h 6858000"/>
              <a:gd name="connsiteX0" fmla="*/ 0 w 6272784"/>
              <a:gd name="connsiteY0" fmla="*/ 0 h 6858000"/>
              <a:gd name="connsiteX1" fmla="*/ 6272784 w 6272784"/>
              <a:gd name="connsiteY1" fmla="*/ 27432 h 6858000"/>
              <a:gd name="connsiteX2" fmla="*/ 4526280 w 6272784"/>
              <a:gd name="connsiteY2" fmla="*/ 6858000 h 6858000"/>
              <a:gd name="connsiteX3" fmla="*/ 0 w 6272784"/>
              <a:gd name="connsiteY3" fmla="*/ 6858000 h 6858000"/>
              <a:gd name="connsiteX4" fmla="*/ 0 w 6272784"/>
              <a:gd name="connsiteY4" fmla="*/ 0 h 6858000"/>
              <a:gd name="connsiteX0" fmla="*/ 0 w 6117336"/>
              <a:gd name="connsiteY0" fmla="*/ 9144 h 6867144"/>
              <a:gd name="connsiteX1" fmla="*/ 6117336 w 6117336"/>
              <a:gd name="connsiteY1" fmla="*/ 0 h 6867144"/>
              <a:gd name="connsiteX2" fmla="*/ 4526280 w 6117336"/>
              <a:gd name="connsiteY2" fmla="*/ 6867144 h 6867144"/>
              <a:gd name="connsiteX3" fmla="*/ 0 w 6117336"/>
              <a:gd name="connsiteY3" fmla="*/ 6867144 h 6867144"/>
              <a:gd name="connsiteX4" fmla="*/ 0 w 6117336"/>
              <a:gd name="connsiteY4" fmla="*/ 9144 h 6867144"/>
              <a:gd name="connsiteX0" fmla="*/ 0 w 6117336"/>
              <a:gd name="connsiteY0" fmla="*/ 9144 h 6867144"/>
              <a:gd name="connsiteX1" fmla="*/ 6117336 w 6117336"/>
              <a:gd name="connsiteY1" fmla="*/ 0 h 6867144"/>
              <a:gd name="connsiteX2" fmla="*/ 4507992 w 6117336"/>
              <a:gd name="connsiteY2" fmla="*/ 6858000 h 6867144"/>
              <a:gd name="connsiteX3" fmla="*/ 0 w 6117336"/>
              <a:gd name="connsiteY3" fmla="*/ 6867144 h 6867144"/>
              <a:gd name="connsiteX4" fmla="*/ 0 w 6117336"/>
              <a:gd name="connsiteY4" fmla="*/ 9144 h 6867144"/>
              <a:gd name="connsiteX0" fmla="*/ 0 w 6178354"/>
              <a:gd name="connsiteY0" fmla="*/ 1517 h 6859517"/>
              <a:gd name="connsiteX1" fmla="*/ 6178354 w 6178354"/>
              <a:gd name="connsiteY1" fmla="*/ 0 h 6859517"/>
              <a:gd name="connsiteX2" fmla="*/ 4507992 w 6178354"/>
              <a:gd name="connsiteY2" fmla="*/ 6850373 h 6859517"/>
              <a:gd name="connsiteX3" fmla="*/ 0 w 6178354"/>
              <a:gd name="connsiteY3" fmla="*/ 6859517 h 6859517"/>
              <a:gd name="connsiteX4" fmla="*/ 0 w 6178354"/>
              <a:gd name="connsiteY4" fmla="*/ 1517 h 6859517"/>
              <a:gd name="connsiteX0" fmla="*/ 0 w 6178354"/>
              <a:gd name="connsiteY0" fmla="*/ 1517 h 6859517"/>
              <a:gd name="connsiteX1" fmla="*/ 6178354 w 6178354"/>
              <a:gd name="connsiteY1" fmla="*/ 0 h 6859517"/>
              <a:gd name="connsiteX2" fmla="*/ 4576636 w 6178354"/>
              <a:gd name="connsiteY2" fmla="*/ 6850374 h 6859517"/>
              <a:gd name="connsiteX3" fmla="*/ 0 w 6178354"/>
              <a:gd name="connsiteY3" fmla="*/ 6859517 h 6859517"/>
              <a:gd name="connsiteX4" fmla="*/ 0 w 6178354"/>
              <a:gd name="connsiteY4" fmla="*/ 1517 h 685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78354" h="6859517">
                <a:moveTo>
                  <a:pt x="0" y="1517"/>
                </a:moveTo>
                <a:lnTo>
                  <a:pt x="6178354" y="0"/>
                </a:lnTo>
                <a:lnTo>
                  <a:pt x="4576636" y="6850374"/>
                </a:lnTo>
                <a:lnTo>
                  <a:pt x="0" y="6859517"/>
                </a:lnTo>
                <a:lnTo>
                  <a:pt x="0" y="1517"/>
                </a:lnTo>
                <a:close/>
              </a:path>
            </a:pathLst>
          </a:custGeom>
          <a:solidFill>
            <a:srgbClr val="6350C0">
              <a:alpha val="160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rgbClr val="6350C0"/>
              </a:solidFill>
            </a:endParaRPr>
          </a:p>
        </p:txBody>
      </p:sp>
      <p:pic>
        <p:nvPicPr>
          <p:cNvPr id="7" name="staffing 4 mins lilla bg.mp4">
            <a:hlinkClick r:id="" action="ppaction://media"/>
            <a:extLst>
              <a:ext uri="{FF2B5EF4-FFF2-40B4-BE49-F238E27FC236}">
                <a16:creationId xmlns:a16="http://schemas.microsoft.com/office/drawing/2014/main" id="{324B6032-C86C-2678-F7DF-477FE3642E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45791" y="7078837"/>
            <a:ext cx="8168013" cy="4594506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34B2F46C-02C9-87EB-C1F0-BAE4EA66A431}"/>
              </a:ext>
            </a:extLst>
          </p:cNvPr>
          <p:cNvSpPr txBox="1">
            <a:spLocks/>
          </p:cNvSpPr>
          <p:nvPr/>
        </p:nvSpPr>
        <p:spPr>
          <a:xfrm>
            <a:off x="-18322000" y="2174330"/>
            <a:ext cx="4724400" cy="210998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GB" sz="4800" dirty="0">
                <a:solidFill>
                  <a:srgbClr val="16B34B"/>
                </a:solidFill>
              </a:rPr>
              <a:t>Presentation name</a:t>
            </a:r>
            <a:endParaRPr lang="en-DK" sz="4800" dirty="0">
              <a:solidFill>
                <a:srgbClr val="16B34B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F4271420-A656-C45C-4C3A-074B94ECF5D0}"/>
              </a:ext>
            </a:extLst>
          </p:cNvPr>
          <p:cNvSpPr/>
          <p:nvPr/>
        </p:nvSpPr>
        <p:spPr>
          <a:xfrm>
            <a:off x="-18502767" y="-6957947"/>
            <a:ext cx="447097" cy="11019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D935C959-A224-968F-5EE9-227D34C84B67}"/>
              </a:ext>
            </a:extLst>
          </p:cNvPr>
          <p:cNvSpPr/>
          <p:nvPr/>
        </p:nvSpPr>
        <p:spPr>
          <a:xfrm>
            <a:off x="-17544136" y="-6817270"/>
            <a:ext cx="849086" cy="11974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8C76FA3-4396-57F0-6F0A-E818F1C17415}"/>
              </a:ext>
            </a:extLst>
          </p:cNvPr>
          <p:cNvSpPr txBox="1">
            <a:spLocks/>
          </p:cNvSpPr>
          <p:nvPr/>
        </p:nvSpPr>
        <p:spPr>
          <a:xfrm>
            <a:off x="3951798" y="1988127"/>
            <a:ext cx="4288403" cy="76425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4800" dirty="0">
                <a:solidFill>
                  <a:srgbClr val="6350C0"/>
                </a:solidFill>
              </a:rPr>
              <a:t>Connecting 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CF12173C-9CB7-AE07-826A-89F0A62FAEBE}"/>
              </a:ext>
            </a:extLst>
          </p:cNvPr>
          <p:cNvSpPr txBox="1"/>
          <p:nvPr/>
        </p:nvSpPr>
        <p:spPr>
          <a:xfrm>
            <a:off x="-6353877" y="2847267"/>
            <a:ext cx="3771794" cy="49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000" b="1" dirty="0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Not hardware </a:t>
            </a:r>
            <a:r>
              <a:rPr lang="nb-NO" sz="2000" b="1" dirty="0" err="1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spesific</a:t>
            </a:r>
            <a:endParaRPr lang="nb-NO" sz="2000" b="1" dirty="0">
              <a:solidFill>
                <a:srgbClr val="6652C6"/>
              </a:solidFill>
              <a:effectLst/>
              <a:latin typeface="Raleway" panose="020B0503030101060003" pitchFamily="34" charset="77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B296A245-A680-1F16-E3E7-62DABFC4DF33}"/>
              </a:ext>
            </a:extLst>
          </p:cNvPr>
          <p:cNvSpPr txBox="1"/>
          <p:nvPr/>
        </p:nvSpPr>
        <p:spPr>
          <a:xfrm>
            <a:off x="-6353877" y="3522088"/>
            <a:ext cx="3771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Apps, laptops, </a:t>
            </a:r>
            <a:r>
              <a:rPr lang="nb-NO" sz="2000" b="1" dirty="0" err="1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tablets</a:t>
            </a:r>
            <a:r>
              <a:rPr lang="nb-NO" sz="2000" b="1" dirty="0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 – </a:t>
            </a:r>
            <a:r>
              <a:rPr lang="nb-NO" sz="2000" b="1" dirty="0" err="1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chose</a:t>
            </a:r>
            <a:r>
              <a:rPr lang="nb-NO" sz="2000" b="1" dirty="0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 </a:t>
            </a:r>
            <a:r>
              <a:rPr lang="nb-NO" sz="2000" b="1" dirty="0" err="1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what´s</a:t>
            </a:r>
            <a:r>
              <a:rPr lang="nb-NO" sz="2000" b="1" dirty="0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 </a:t>
            </a:r>
            <a:r>
              <a:rPr lang="nb-NO" sz="2000" b="1" dirty="0" err="1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practical</a:t>
            </a:r>
            <a:endParaRPr lang="nb-NO" sz="2000" b="1" dirty="0">
              <a:solidFill>
                <a:srgbClr val="6652C6"/>
              </a:solidFill>
              <a:effectLst/>
              <a:latin typeface="Raleway" panose="020B0503030101060003" pitchFamily="34" charset="77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92833E19-D4D4-FDBF-C1BF-14C95DC58BFF}"/>
              </a:ext>
            </a:extLst>
          </p:cNvPr>
          <p:cNvSpPr txBox="1"/>
          <p:nvPr/>
        </p:nvSpPr>
        <p:spPr>
          <a:xfrm>
            <a:off x="-6353877" y="4384146"/>
            <a:ext cx="3771794" cy="49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000" b="1" dirty="0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Not </a:t>
            </a:r>
            <a:r>
              <a:rPr lang="nb-NO" sz="2000" b="1" dirty="0" err="1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limited</a:t>
            </a:r>
            <a:r>
              <a:rPr lang="nb-NO" sz="2000" b="1" dirty="0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 to </a:t>
            </a:r>
            <a:r>
              <a:rPr lang="nb-NO" sz="2000" b="1" dirty="0" err="1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any</a:t>
            </a:r>
            <a:r>
              <a:rPr lang="nb-NO" sz="2000" b="1" dirty="0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 </a:t>
            </a:r>
            <a:r>
              <a:rPr lang="nb-NO" sz="2000" b="1" dirty="0" err="1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setup</a:t>
            </a:r>
            <a:endParaRPr lang="nb-NO" sz="2000" b="1" dirty="0">
              <a:solidFill>
                <a:srgbClr val="6652C6"/>
              </a:solidFill>
              <a:effectLst/>
              <a:latin typeface="Raleway" panose="020B0503030101060003" pitchFamily="34" charset="77"/>
            </a:endParaRPr>
          </a:p>
        </p:txBody>
      </p:sp>
      <p:pic>
        <p:nvPicPr>
          <p:cNvPr id="10" name="Bilde 9" descr="Et bilde som inneholder tekst, skjermbilde, nummer, design&#10;&#10;Automatisk generert beskrivelse">
            <a:extLst>
              <a:ext uri="{FF2B5EF4-FFF2-40B4-BE49-F238E27FC236}">
                <a16:creationId xmlns:a16="http://schemas.microsoft.com/office/drawing/2014/main" id="{DC4FA991-1ECC-52AA-D3EA-28D28BEDCE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39350" y="5498239"/>
            <a:ext cx="4650176" cy="3541022"/>
          </a:xfrm>
          <a:prstGeom prst="rect">
            <a:avLst/>
          </a:prstGeom>
        </p:spPr>
      </p:pic>
      <p:pic>
        <p:nvPicPr>
          <p:cNvPr id="26" name="Bilde 25" descr="Et bilde som inneholder skjermbilde, Mobiltelefon, sirkel, smarttelefon&#10;&#10;Automatisk generert beskrivelse">
            <a:extLst>
              <a:ext uri="{FF2B5EF4-FFF2-40B4-BE49-F238E27FC236}">
                <a16:creationId xmlns:a16="http://schemas.microsoft.com/office/drawing/2014/main" id="{11EA2F64-1C6C-F7C3-3939-1809C34313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3067" y="6137251"/>
            <a:ext cx="1816475" cy="3250154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9DB12582-7465-91F3-0333-3B3AD9D6C210}"/>
              </a:ext>
            </a:extLst>
          </p:cNvPr>
          <p:cNvSpPr txBox="1"/>
          <p:nvPr/>
        </p:nvSpPr>
        <p:spPr>
          <a:xfrm>
            <a:off x="3763630" y="3187828"/>
            <a:ext cx="12999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Projects</a:t>
            </a:r>
            <a:endParaRPr lang="en-DK" sz="1800" b="1" dirty="0">
              <a:solidFill>
                <a:schemeClr val="bg1">
                  <a:lumMod val="65000"/>
                </a:schemeClr>
              </a:solidFill>
              <a:latin typeface="Montserrat" pitchFamily="2" charset="77"/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0E1D9738-685E-1E3D-2E09-D622B89BD215}"/>
              </a:ext>
            </a:extLst>
          </p:cNvPr>
          <p:cNvSpPr txBox="1"/>
          <p:nvPr/>
        </p:nvSpPr>
        <p:spPr>
          <a:xfrm>
            <a:off x="5491392" y="2914970"/>
            <a:ext cx="12092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budgets</a:t>
            </a:r>
            <a:endParaRPr lang="en-DK" sz="1800" b="1" dirty="0">
              <a:solidFill>
                <a:schemeClr val="bg1">
                  <a:lumMod val="6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BE37F476-55FF-340B-9645-F0FB3F39710A}"/>
              </a:ext>
            </a:extLst>
          </p:cNvPr>
          <p:cNvSpPr txBox="1"/>
          <p:nvPr/>
        </p:nvSpPr>
        <p:spPr>
          <a:xfrm>
            <a:off x="7274678" y="3187828"/>
            <a:ext cx="1209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actuals</a:t>
            </a:r>
            <a:endParaRPr lang="en-DK" sz="1800" b="1" dirty="0">
              <a:solidFill>
                <a:schemeClr val="bg1">
                  <a:lumMod val="65000"/>
                </a:schemeClr>
              </a:solidFill>
              <a:latin typeface="Montserrat" pitchFamily="2" charset="77"/>
            </a:endParaRPr>
          </a:p>
        </p:txBody>
      </p:sp>
      <p:cxnSp>
        <p:nvCxnSpPr>
          <p:cNvPr id="22" name="Rett linje 21">
            <a:extLst>
              <a:ext uri="{FF2B5EF4-FFF2-40B4-BE49-F238E27FC236}">
                <a16:creationId xmlns:a16="http://schemas.microsoft.com/office/drawing/2014/main" id="{92077621-2EB8-9F0C-4B87-6AC791FEF770}"/>
              </a:ext>
            </a:extLst>
          </p:cNvPr>
          <p:cNvCxnSpPr>
            <a:cxnSpLocks/>
          </p:cNvCxnSpPr>
          <p:nvPr/>
        </p:nvCxnSpPr>
        <p:spPr>
          <a:xfrm flipH="1">
            <a:off x="4507808" y="2799276"/>
            <a:ext cx="157259" cy="388552"/>
          </a:xfrm>
          <a:prstGeom prst="line">
            <a:avLst/>
          </a:prstGeom>
          <a:ln w="12700">
            <a:solidFill>
              <a:srgbClr val="826AFF">
                <a:alpha val="49804"/>
              </a:srgb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7" name="Rett linje 26">
            <a:extLst>
              <a:ext uri="{FF2B5EF4-FFF2-40B4-BE49-F238E27FC236}">
                <a16:creationId xmlns:a16="http://schemas.microsoft.com/office/drawing/2014/main" id="{BE7A54ED-3DFE-5704-2475-0A2858B2F077}"/>
              </a:ext>
            </a:extLst>
          </p:cNvPr>
          <p:cNvCxnSpPr>
            <a:cxnSpLocks/>
          </p:cNvCxnSpPr>
          <p:nvPr/>
        </p:nvCxnSpPr>
        <p:spPr>
          <a:xfrm>
            <a:off x="6009824" y="2667000"/>
            <a:ext cx="0" cy="271588"/>
          </a:xfrm>
          <a:prstGeom prst="line">
            <a:avLst/>
          </a:prstGeom>
          <a:ln w="12700">
            <a:solidFill>
              <a:srgbClr val="826AFF">
                <a:alpha val="49804"/>
              </a:srgb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Rett linje 28">
            <a:extLst>
              <a:ext uri="{FF2B5EF4-FFF2-40B4-BE49-F238E27FC236}">
                <a16:creationId xmlns:a16="http://schemas.microsoft.com/office/drawing/2014/main" id="{09FD7217-485C-DF61-BB16-D21B0A90E33B}"/>
              </a:ext>
            </a:extLst>
          </p:cNvPr>
          <p:cNvCxnSpPr>
            <a:cxnSpLocks/>
          </p:cNvCxnSpPr>
          <p:nvPr/>
        </p:nvCxnSpPr>
        <p:spPr>
          <a:xfrm>
            <a:off x="7438324" y="2867010"/>
            <a:ext cx="172077" cy="320818"/>
          </a:xfrm>
          <a:prstGeom prst="line">
            <a:avLst/>
          </a:prstGeom>
          <a:ln w="12700">
            <a:solidFill>
              <a:srgbClr val="826AFF">
                <a:alpha val="49804"/>
              </a:srgb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Rett linje 32">
            <a:extLst>
              <a:ext uri="{FF2B5EF4-FFF2-40B4-BE49-F238E27FC236}">
                <a16:creationId xmlns:a16="http://schemas.microsoft.com/office/drawing/2014/main" id="{ABAFCEF4-7712-4D0E-9EAF-97F640A0EF8A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4920574" y="3099636"/>
            <a:ext cx="570818" cy="197324"/>
          </a:xfrm>
          <a:prstGeom prst="line">
            <a:avLst/>
          </a:prstGeom>
          <a:ln w="12700">
            <a:solidFill>
              <a:srgbClr val="826AFF">
                <a:alpha val="49804"/>
              </a:srgb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9" name="Rett linje 38">
            <a:extLst>
              <a:ext uri="{FF2B5EF4-FFF2-40B4-BE49-F238E27FC236}">
                <a16:creationId xmlns:a16="http://schemas.microsoft.com/office/drawing/2014/main" id="{A24B01B5-3F70-BA91-1ED8-71D13EC0E943}"/>
              </a:ext>
            </a:extLst>
          </p:cNvPr>
          <p:cNvCxnSpPr>
            <a:cxnSpLocks/>
          </p:cNvCxnSpPr>
          <p:nvPr/>
        </p:nvCxnSpPr>
        <p:spPr>
          <a:xfrm flipH="1" flipV="1">
            <a:off x="6644878" y="3114869"/>
            <a:ext cx="574069" cy="184666"/>
          </a:xfrm>
          <a:prstGeom prst="line">
            <a:avLst/>
          </a:prstGeom>
          <a:ln w="12700">
            <a:solidFill>
              <a:srgbClr val="826AFF">
                <a:alpha val="49804"/>
              </a:srgb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Rett linje 41">
            <a:extLst>
              <a:ext uri="{FF2B5EF4-FFF2-40B4-BE49-F238E27FC236}">
                <a16:creationId xmlns:a16="http://schemas.microsoft.com/office/drawing/2014/main" id="{C9B7874D-190C-EA17-5EE0-35ABE7D9B277}"/>
              </a:ext>
            </a:extLst>
          </p:cNvPr>
          <p:cNvCxnSpPr>
            <a:cxnSpLocks/>
          </p:cNvCxnSpPr>
          <p:nvPr/>
        </p:nvCxnSpPr>
        <p:spPr>
          <a:xfrm flipH="1" flipV="1">
            <a:off x="4952746" y="3378084"/>
            <a:ext cx="2354104" cy="24159"/>
          </a:xfrm>
          <a:prstGeom prst="line">
            <a:avLst/>
          </a:prstGeom>
          <a:ln w="12700">
            <a:solidFill>
              <a:srgbClr val="826AFF">
                <a:alpha val="52000"/>
              </a:srgb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" name="Bilde 3" descr="Et bilde som inneholder tekst, elektronikk, skjermbilde, Font&#10;&#10;Automatisk generert beskrivelse">
            <a:extLst>
              <a:ext uri="{FF2B5EF4-FFF2-40B4-BE49-F238E27FC236}">
                <a16:creationId xmlns:a16="http://schemas.microsoft.com/office/drawing/2014/main" id="{3EAFFECB-07C4-691F-862F-7BE45A6019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9783" y="4523682"/>
            <a:ext cx="2624514" cy="3617307"/>
          </a:xfrm>
          <a:prstGeom prst="rect">
            <a:avLst/>
          </a:prstGeom>
        </p:spPr>
      </p:pic>
      <p:pic>
        <p:nvPicPr>
          <p:cNvPr id="12" name="Bilde 11" descr="Et bilde som inneholder tekst, elektronikk, skjermbilde, nummer&#10;&#10;Automatisk generert beskrivelse">
            <a:extLst>
              <a:ext uri="{FF2B5EF4-FFF2-40B4-BE49-F238E27FC236}">
                <a16:creationId xmlns:a16="http://schemas.microsoft.com/office/drawing/2014/main" id="{D4B4C99E-7D64-BC17-4143-4E005462E9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7261" y="4509163"/>
            <a:ext cx="2614064" cy="361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79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350C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35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350C0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35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350C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35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46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vinklet trekant 8">
            <a:extLst>
              <a:ext uri="{FF2B5EF4-FFF2-40B4-BE49-F238E27FC236}">
                <a16:creationId xmlns:a16="http://schemas.microsoft.com/office/drawing/2014/main" id="{8E1A9524-4B5F-C979-0876-F8D9D5781649}"/>
              </a:ext>
            </a:extLst>
          </p:cNvPr>
          <p:cNvSpPr/>
          <p:nvPr/>
        </p:nvSpPr>
        <p:spPr>
          <a:xfrm>
            <a:off x="-378523" y="775617"/>
            <a:ext cx="14732332" cy="14810203"/>
          </a:xfrm>
          <a:custGeom>
            <a:avLst/>
            <a:gdLst>
              <a:gd name="connsiteX0" fmla="*/ 0 w 5303520"/>
              <a:gd name="connsiteY0" fmla="*/ 0 h 6858000"/>
              <a:gd name="connsiteX1" fmla="*/ 5303520 w 5303520"/>
              <a:gd name="connsiteY1" fmla="*/ 0 h 6858000"/>
              <a:gd name="connsiteX2" fmla="*/ 5303520 w 5303520"/>
              <a:gd name="connsiteY2" fmla="*/ 6858000 h 6858000"/>
              <a:gd name="connsiteX3" fmla="*/ 0 w 5303520"/>
              <a:gd name="connsiteY3" fmla="*/ 6858000 h 6858000"/>
              <a:gd name="connsiteX4" fmla="*/ 0 w 5303520"/>
              <a:gd name="connsiteY4" fmla="*/ 0 h 6858000"/>
              <a:gd name="connsiteX0" fmla="*/ 0 w 6272784"/>
              <a:gd name="connsiteY0" fmla="*/ 0 h 6858000"/>
              <a:gd name="connsiteX1" fmla="*/ 6272784 w 6272784"/>
              <a:gd name="connsiteY1" fmla="*/ 27432 h 6858000"/>
              <a:gd name="connsiteX2" fmla="*/ 5303520 w 6272784"/>
              <a:gd name="connsiteY2" fmla="*/ 6858000 h 6858000"/>
              <a:gd name="connsiteX3" fmla="*/ 0 w 6272784"/>
              <a:gd name="connsiteY3" fmla="*/ 6858000 h 6858000"/>
              <a:gd name="connsiteX4" fmla="*/ 0 w 6272784"/>
              <a:gd name="connsiteY4" fmla="*/ 0 h 6858000"/>
              <a:gd name="connsiteX0" fmla="*/ 0 w 6272784"/>
              <a:gd name="connsiteY0" fmla="*/ 0 h 6858000"/>
              <a:gd name="connsiteX1" fmla="*/ 6272784 w 6272784"/>
              <a:gd name="connsiteY1" fmla="*/ 27432 h 6858000"/>
              <a:gd name="connsiteX2" fmla="*/ 4526280 w 6272784"/>
              <a:gd name="connsiteY2" fmla="*/ 6858000 h 6858000"/>
              <a:gd name="connsiteX3" fmla="*/ 0 w 6272784"/>
              <a:gd name="connsiteY3" fmla="*/ 6858000 h 6858000"/>
              <a:gd name="connsiteX4" fmla="*/ 0 w 6272784"/>
              <a:gd name="connsiteY4" fmla="*/ 0 h 6858000"/>
              <a:gd name="connsiteX0" fmla="*/ 0 w 6117336"/>
              <a:gd name="connsiteY0" fmla="*/ 9144 h 6867144"/>
              <a:gd name="connsiteX1" fmla="*/ 6117336 w 6117336"/>
              <a:gd name="connsiteY1" fmla="*/ 0 h 6867144"/>
              <a:gd name="connsiteX2" fmla="*/ 4526280 w 6117336"/>
              <a:gd name="connsiteY2" fmla="*/ 6867144 h 6867144"/>
              <a:gd name="connsiteX3" fmla="*/ 0 w 6117336"/>
              <a:gd name="connsiteY3" fmla="*/ 6867144 h 6867144"/>
              <a:gd name="connsiteX4" fmla="*/ 0 w 6117336"/>
              <a:gd name="connsiteY4" fmla="*/ 9144 h 6867144"/>
              <a:gd name="connsiteX0" fmla="*/ 0 w 6117336"/>
              <a:gd name="connsiteY0" fmla="*/ 9144 h 6867144"/>
              <a:gd name="connsiteX1" fmla="*/ 6117336 w 6117336"/>
              <a:gd name="connsiteY1" fmla="*/ 0 h 6867144"/>
              <a:gd name="connsiteX2" fmla="*/ 4507992 w 6117336"/>
              <a:gd name="connsiteY2" fmla="*/ 6858000 h 6867144"/>
              <a:gd name="connsiteX3" fmla="*/ 0 w 6117336"/>
              <a:gd name="connsiteY3" fmla="*/ 6867144 h 6867144"/>
              <a:gd name="connsiteX4" fmla="*/ 0 w 6117336"/>
              <a:gd name="connsiteY4" fmla="*/ 9144 h 6867144"/>
              <a:gd name="connsiteX0" fmla="*/ 0 w 6178354"/>
              <a:gd name="connsiteY0" fmla="*/ 1517 h 6859517"/>
              <a:gd name="connsiteX1" fmla="*/ 6178354 w 6178354"/>
              <a:gd name="connsiteY1" fmla="*/ 0 h 6859517"/>
              <a:gd name="connsiteX2" fmla="*/ 4507992 w 6178354"/>
              <a:gd name="connsiteY2" fmla="*/ 6850373 h 6859517"/>
              <a:gd name="connsiteX3" fmla="*/ 0 w 6178354"/>
              <a:gd name="connsiteY3" fmla="*/ 6859517 h 6859517"/>
              <a:gd name="connsiteX4" fmla="*/ 0 w 6178354"/>
              <a:gd name="connsiteY4" fmla="*/ 1517 h 6859517"/>
              <a:gd name="connsiteX0" fmla="*/ 0 w 6178354"/>
              <a:gd name="connsiteY0" fmla="*/ 1517 h 6859517"/>
              <a:gd name="connsiteX1" fmla="*/ 6178354 w 6178354"/>
              <a:gd name="connsiteY1" fmla="*/ 0 h 6859517"/>
              <a:gd name="connsiteX2" fmla="*/ 4576636 w 6178354"/>
              <a:gd name="connsiteY2" fmla="*/ 6850374 h 6859517"/>
              <a:gd name="connsiteX3" fmla="*/ 0 w 6178354"/>
              <a:gd name="connsiteY3" fmla="*/ 6859517 h 6859517"/>
              <a:gd name="connsiteX4" fmla="*/ 0 w 6178354"/>
              <a:gd name="connsiteY4" fmla="*/ 1517 h 685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78354" h="6859517">
                <a:moveTo>
                  <a:pt x="0" y="1517"/>
                </a:moveTo>
                <a:lnTo>
                  <a:pt x="6178354" y="0"/>
                </a:lnTo>
                <a:lnTo>
                  <a:pt x="4576636" y="6850374"/>
                </a:lnTo>
                <a:lnTo>
                  <a:pt x="0" y="6859517"/>
                </a:lnTo>
                <a:lnTo>
                  <a:pt x="0" y="1517"/>
                </a:lnTo>
                <a:close/>
              </a:path>
            </a:pathLst>
          </a:custGeom>
          <a:solidFill>
            <a:srgbClr val="6350C0">
              <a:alpha val="160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rgbClr val="6350C0"/>
              </a:solidFill>
            </a:endParaRPr>
          </a:p>
        </p:txBody>
      </p:sp>
      <p:pic>
        <p:nvPicPr>
          <p:cNvPr id="7" name="staffing 4 mins lilla bg.mp4">
            <a:hlinkClick r:id="" action="ppaction://media"/>
            <a:extLst>
              <a:ext uri="{FF2B5EF4-FFF2-40B4-BE49-F238E27FC236}">
                <a16:creationId xmlns:a16="http://schemas.microsoft.com/office/drawing/2014/main" id="{324B6032-C86C-2678-F7DF-477FE3642E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6158"/>
          <a:stretch/>
        </p:blipFill>
        <p:spPr>
          <a:xfrm>
            <a:off x="1129895" y="930534"/>
            <a:ext cx="9759858" cy="5151849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34B2F46C-02C9-87EB-C1F0-BAE4EA66A431}"/>
              </a:ext>
            </a:extLst>
          </p:cNvPr>
          <p:cNvSpPr txBox="1">
            <a:spLocks/>
          </p:cNvSpPr>
          <p:nvPr/>
        </p:nvSpPr>
        <p:spPr>
          <a:xfrm>
            <a:off x="-18322000" y="-2449286"/>
            <a:ext cx="4724400" cy="210998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GB" sz="4800" dirty="0">
                <a:solidFill>
                  <a:srgbClr val="16B34B"/>
                </a:solidFill>
              </a:rPr>
              <a:t>Presentation name</a:t>
            </a:r>
            <a:endParaRPr lang="en-DK" sz="4800" dirty="0">
              <a:solidFill>
                <a:srgbClr val="16B34B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F4271420-A656-C45C-4C3A-074B94ECF5D0}"/>
              </a:ext>
            </a:extLst>
          </p:cNvPr>
          <p:cNvSpPr/>
          <p:nvPr/>
        </p:nvSpPr>
        <p:spPr>
          <a:xfrm>
            <a:off x="-18502767" y="-11581563"/>
            <a:ext cx="447097" cy="11019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D935C959-A224-968F-5EE9-227D34C84B67}"/>
              </a:ext>
            </a:extLst>
          </p:cNvPr>
          <p:cNvSpPr/>
          <p:nvPr/>
        </p:nvSpPr>
        <p:spPr>
          <a:xfrm>
            <a:off x="-17544136" y="-11440886"/>
            <a:ext cx="849086" cy="11974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8C76FA3-4396-57F0-6F0A-E818F1C17415}"/>
              </a:ext>
            </a:extLst>
          </p:cNvPr>
          <p:cNvSpPr txBox="1">
            <a:spLocks/>
          </p:cNvSpPr>
          <p:nvPr/>
        </p:nvSpPr>
        <p:spPr>
          <a:xfrm>
            <a:off x="3951798" y="-2635489"/>
            <a:ext cx="4288403" cy="76425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4800" dirty="0">
                <a:solidFill>
                  <a:srgbClr val="6350C0"/>
                </a:solidFill>
              </a:rPr>
              <a:t>Connecting 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CF12173C-9CB7-AE07-826A-89F0A62FAEBE}"/>
              </a:ext>
            </a:extLst>
          </p:cNvPr>
          <p:cNvSpPr txBox="1"/>
          <p:nvPr/>
        </p:nvSpPr>
        <p:spPr>
          <a:xfrm>
            <a:off x="-6353877" y="2847267"/>
            <a:ext cx="3771794" cy="49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000" b="1" dirty="0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Not hardware </a:t>
            </a:r>
            <a:r>
              <a:rPr lang="nb-NO" sz="2000" b="1" dirty="0" err="1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spesific</a:t>
            </a:r>
            <a:endParaRPr lang="nb-NO" sz="2000" b="1" dirty="0">
              <a:solidFill>
                <a:srgbClr val="6652C6"/>
              </a:solidFill>
              <a:effectLst/>
              <a:latin typeface="Raleway" panose="020B0503030101060003" pitchFamily="34" charset="77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B296A245-A680-1F16-E3E7-62DABFC4DF33}"/>
              </a:ext>
            </a:extLst>
          </p:cNvPr>
          <p:cNvSpPr txBox="1"/>
          <p:nvPr/>
        </p:nvSpPr>
        <p:spPr>
          <a:xfrm>
            <a:off x="-6353877" y="3522088"/>
            <a:ext cx="3771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Apps, laptops, </a:t>
            </a:r>
            <a:r>
              <a:rPr lang="nb-NO" sz="2000" b="1" dirty="0" err="1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tablets</a:t>
            </a:r>
            <a:r>
              <a:rPr lang="nb-NO" sz="2000" b="1" dirty="0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 – </a:t>
            </a:r>
            <a:r>
              <a:rPr lang="nb-NO" sz="2000" b="1" dirty="0" err="1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chose</a:t>
            </a:r>
            <a:r>
              <a:rPr lang="nb-NO" sz="2000" b="1" dirty="0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 </a:t>
            </a:r>
            <a:r>
              <a:rPr lang="nb-NO" sz="2000" b="1" dirty="0" err="1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what´s</a:t>
            </a:r>
            <a:r>
              <a:rPr lang="nb-NO" sz="2000" b="1" dirty="0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 </a:t>
            </a:r>
            <a:r>
              <a:rPr lang="nb-NO" sz="2000" b="1" dirty="0" err="1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practical</a:t>
            </a:r>
            <a:endParaRPr lang="nb-NO" sz="2000" b="1" dirty="0">
              <a:solidFill>
                <a:srgbClr val="6652C6"/>
              </a:solidFill>
              <a:effectLst/>
              <a:latin typeface="Raleway" panose="020B0503030101060003" pitchFamily="34" charset="77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92833E19-D4D4-FDBF-C1BF-14C95DC58BFF}"/>
              </a:ext>
            </a:extLst>
          </p:cNvPr>
          <p:cNvSpPr txBox="1"/>
          <p:nvPr/>
        </p:nvSpPr>
        <p:spPr>
          <a:xfrm>
            <a:off x="-6353877" y="4384146"/>
            <a:ext cx="3771794" cy="49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000" b="1" dirty="0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Not </a:t>
            </a:r>
            <a:r>
              <a:rPr lang="nb-NO" sz="2000" b="1" dirty="0" err="1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limited</a:t>
            </a:r>
            <a:r>
              <a:rPr lang="nb-NO" sz="2000" b="1" dirty="0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 to </a:t>
            </a:r>
            <a:r>
              <a:rPr lang="nb-NO" sz="2000" b="1" dirty="0" err="1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any</a:t>
            </a:r>
            <a:r>
              <a:rPr lang="nb-NO" sz="2000" b="1" dirty="0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 </a:t>
            </a:r>
            <a:r>
              <a:rPr lang="nb-NO" sz="2000" b="1" dirty="0" err="1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setup</a:t>
            </a:r>
            <a:endParaRPr lang="nb-NO" sz="2000" b="1" dirty="0">
              <a:solidFill>
                <a:srgbClr val="6652C6"/>
              </a:solidFill>
              <a:effectLst/>
              <a:latin typeface="Raleway" panose="020B0503030101060003" pitchFamily="34" charset="77"/>
            </a:endParaRPr>
          </a:p>
        </p:txBody>
      </p:sp>
      <p:pic>
        <p:nvPicPr>
          <p:cNvPr id="10" name="Bilde 9" descr="Et bilde som inneholder tekst, skjermbilde, nummer, design&#10;&#10;Automatisk generert beskrivelse">
            <a:extLst>
              <a:ext uri="{FF2B5EF4-FFF2-40B4-BE49-F238E27FC236}">
                <a16:creationId xmlns:a16="http://schemas.microsoft.com/office/drawing/2014/main" id="{DC4FA991-1ECC-52AA-D3EA-28D28BEDCE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39350" y="5498239"/>
            <a:ext cx="4650176" cy="3541022"/>
          </a:xfrm>
          <a:prstGeom prst="rect">
            <a:avLst/>
          </a:prstGeom>
        </p:spPr>
      </p:pic>
      <p:pic>
        <p:nvPicPr>
          <p:cNvPr id="26" name="Bilde 25" descr="Et bilde som inneholder skjermbilde, Mobiltelefon, sirkel, smarttelefon&#10;&#10;Automatisk generert beskrivelse">
            <a:extLst>
              <a:ext uri="{FF2B5EF4-FFF2-40B4-BE49-F238E27FC236}">
                <a16:creationId xmlns:a16="http://schemas.microsoft.com/office/drawing/2014/main" id="{11EA2F64-1C6C-F7C3-3939-1809C34313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3067" y="6137251"/>
            <a:ext cx="1816475" cy="3250154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9DB12582-7465-91F3-0333-3B3AD9D6C210}"/>
              </a:ext>
            </a:extLst>
          </p:cNvPr>
          <p:cNvSpPr txBox="1"/>
          <p:nvPr/>
        </p:nvSpPr>
        <p:spPr>
          <a:xfrm>
            <a:off x="3763630" y="-1435788"/>
            <a:ext cx="12999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Projects</a:t>
            </a:r>
            <a:endParaRPr lang="en-DK" sz="1800" b="1" dirty="0">
              <a:solidFill>
                <a:schemeClr val="bg1">
                  <a:lumMod val="65000"/>
                </a:schemeClr>
              </a:solidFill>
              <a:latin typeface="Montserrat" pitchFamily="2" charset="77"/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0E1D9738-685E-1E3D-2E09-D622B89BD215}"/>
              </a:ext>
            </a:extLst>
          </p:cNvPr>
          <p:cNvSpPr txBox="1"/>
          <p:nvPr/>
        </p:nvSpPr>
        <p:spPr>
          <a:xfrm>
            <a:off x="5491392" y="-1708646"/>
            <a:ext cx="12092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budgets</a:t>
            </a:r>
            <a:endParaRPr lang="en-DK" sz="1800" b="1" dirty="0">
              <a:solidFill>
                <a:schemeClr val="bg1">
                  <a:lumMod val="6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BE37F476-55FF-340B-9645-F0FB3F39710A}"/>
              </a:ext>
            </a:extLst>
          </p:cNvPr>
          <p:cNvSpPr txBox="1"/>
          <p:nvPr/>
        </p:nvSpPr>
        <p:spPr>
          <a:xfrm>
            <a:off x="7274678" y="-1435788"/>
            <a:ext cx="1209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actuals</a:t>
            </a:r>
            <a:endParaRPr lang="en-DK" sz="1800" b="1" dirty="0">
              <a:solidFill>
                <a:schemeClr val="bg1">
                  <a:lumMod val="65000"/>
                </a:schemeClr>
              </a:solidFill>
              <a:latin typeface="Montserrat" pitchFamily="2" charset="77"/>
            </a:endParaRPr>
          </a:p>
        </p:txBody>
      </p:sp>
      <p:cxnSp>
        <p:nvCxnSpPr>
          <p:cNvPr id="22" name="Rett linje 21">
            <a:extLst>
              <a:ext uri="{FF2B5EF4-FFF2-40B4-BE49-F238E27FC236}">
                <a16:creationId xmlns:a16="http://schemas.microsoft.com/office/drawing/2014/main" id="{92077621-2EB8-9F0C-4B87-6AC791FEF770}"/>
              </a:ext>
            </a:extLst>
          </p:cNvPr>
          <p:cNvCxnSpPr>
            <a:cxnSpLocks/>
          </p:cNvCxnSpPr>
          <p:nvPr/>
        </p:nvCxnSpPr>
        <p:spPr>
          <a:xfrm flipH="1">
            <a:off x="4507808" y="-1824340"/>
            <a:ext cx="157259" cy="388552"/>
          </a:xfrm>
          <a:prstGeom prst="line">
            <a:avLst/>
          </a:prstGeom>
          <a:ln w="12700">
            <a:solidFill>
              <a:srgbClr val="826AFF">
                <a:alpha val="49804"/>
              </a:srgb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7" name="Rett linje 26">
            <a:extLst>
              <a:ext uri="{FF2B5EF4-FFF2-40B4-BE49-F238E27FC236}">
                <a16:creationId xmlns:a16="http://schemas.microsoft.com/office/drawing/2014/main" id="{BE7A54ED-3DFE-5704-2475-0A2858B2F077}"/>
              </a:ext>
            </a:extLst>
          </p:cNvPr>
          <p:cNvCxnSpPr>
            <a:cxnSpLocks/>
          </p:cNvCxnSpPr>
          <p:nvPr/>
        </p:nvCxnSpPr>
        <p:spPr>
          <a:xfrm>
            <a:off x="6009824" y="-1956616"/>
            <a:ext cx="0" cy="271588"/>
          </a:xfrm>
          <a:prstGeom prst="line">
            <a:avLst/>
          </a:prstGeom>
          <a:ln w="12700">
            <a:solidFill>
              <a:srgbClr val="826AFF">
                <a:alpha val="49804"/>
              </a:srgb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Rett linje 28">
            <a:extLst>
              <a:ext uri="{FF2B5EF4-FFF2-40B4-BE49-F238E27FC236}">
                <a16:creationId xmlns:a16="http://schemas.microsoft.com/office/drawing/2014/main" id="{09FD7217-485C-DF61-BB16-D21B0A90E33B}"/>
              </a:ext>
            </a:extLst>
          </p:cNvPr>
          <p:cNvCxnSpPr>
            <a:cxnSpLocks/>
          </p:cNvCxnSpPr>
          <p:nvPr/>
        </p:nvCxnSpPr>
        <p:spPr>
          <a:xfrm>
            <a:off x="7438324" y="-1756606"/>
            <a:ext cx="172077" cy="320818"/>
          </a:xfrm>
          <a:prstGeom prst="line">
            <a:avLst/>
          </a:prstGeom>
          <a:ln w="12700">
            <a:solidFill>
              <a:srgbClr val="826AFF">
                <a:alpha val="49804"/>
              </a:srgb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Rett linje 32">
            <a:extLst>
              <a:ext uri="{FF2B5EF4-FFF2-40B4-BE49-F238E27FC236}">
                <a16:creationId xmlns:a16="http://schemas.microsoft.com/office/drawing/2014/main" id="{ABAFCEF4-7712-4D0E-9EAF-97F640A0EF8A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4920574" y="-1523980"/>
            <a:ext cx="570818" cy="197324"/>
          </a:xfrm>
          <a:prstGeom prst="line">
            <a:avLst/>
          </a:prstGeom>
          <a:ln w="12700">
            <a:solidFill>
              <a:srgbClr val="826AFF">
                <a:alpha val="49804"/>
              </a:srgb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9" name="Rett linje 38">
            <a:extLst>
              <a:ext uri="{FF2B5EF4-FFF2-40B4-BE49-F238E27FC236}">
                <a16:creationId xmlns:a16="http://schemas.microsoft.com/office/drawing/2014/main" id="{A24B01B5-3F70-BA91-1ED8-71D13EC0E943}"/>
              </a:ext>
            </a:extLst>
          </p:cNvPr>
          <p:cNvCxnSpPr>
            <a:cxnSpLocks/>
          </p:cNvCxnSpPr>
          <p:nvPr/>
        </p:nvCxnSpPr>
        <p:spPr>
          <a:xfrm flipH="1" flipV="1">
            <a:off x="6644878" y="-1508747"/>
            <a:ext cx="574069" cy="184666"/>
          </a:xfrm>
          <a:prstGeom prst="line">
            <a:avLst/>
          </a:prstGeom>
          <a:ln w="12700">
            <a:solidFill>
              <a:srgbClr val="826AFF">
                <a:alpha val="49804"/>
              </a:srgb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Rett linje 41">
            <a:extLst>
              <a:ext uri="{FF2B5EF4-FFF2-40B4-BE49-F238E27FC236}">
                <a16:creationId xmlns:a16="http://schemas.microsoft.com/office/drawing/2014/main" id="{C9B7874D-190C-EA17-5EE0-35ABE7D9B277}"/>
              </a:ext>
            </a:extLst>
          </p:cNvPr>
          <p:cNvCxnSpPr>
            <a:cxnSpLocks/>
          </p:cNvCxnSpPr>
          <p:nvPr/>
        </p:nvCxnSpPr>
        <p:spPr>
          <a:xfrm flipH="1" flipV="1">
            <a:off x="4952746" y="-1245532"/>
            <a:ext cx="2354104" cy="24159"/>
          </a:xfrm>
          <a:prstGeom prst="line">
            <a:avLst/>
          </a:prstGeom>
          <a:ln w="12700">
            <a:solidFill>
              <a:srgbClr val="826AFF">
                <a:alpha val="52000"/>
              </a:srgb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" name="Bilde 3" descr="Et bilde som inneholder tekst, elektronikk, skjermbilde, Font&#10;&#10;Automatisk generert beskrivelse">
            <a:extLst>
              <a:ext uri="{FF2B5EF4-FFF2-40B4-BE49-F238E27FC236}">
                <a16:creationId xmlns:a16="http://schemas.microsoft.com/office/drawing/2014/main" id="{3EAFFECB-07C4-691F-862F-7BE45A6019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9783" y="4523682"/>
            <a:ext cx="2624514" cy="3617307"/>
          </a:xfrm>
          <a:prstGeom prst="rect">
            <a:avLst/>
          </a:prstGeom>
        </p:spPr>
      </p:pic>
      <p:pic>
        <p:nvPicPr>
          <p:cNvPr id="12" name="Bilde 11" descr="Et bilde som inneholder tekst, elektronikk, skjermbilde, nummer&#10;&#10;Automatisk generert beskrivelse">
            <a:extLst>
              <a:ext uri="{FF2B5EF4-FFF2-40B4-BE49-F238E27FC236}">
                <a16:creationId xmlns:a16="http://schemas.microsoft.com/office/drawing/2014/main" id="{D4B4C99E-7D64-BC17-4143-4E005462E9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7261" y="4509163"/>
            <a:ext cx="2614064" cy="361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91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vinklet trekant 8">
            <a:extLst>
              <a:ext uri="{FF2B5EF4-FFF2-40B4-BE49-F238E27FC236}">
                <a16:creationId xmlns:a16="http://schemas.microsoft.com/office/drawing/2014/main" id="{8E1A9524-4B5F-C979-0876-F8D9D5781649}"/>
              </a:ext>
            </a:extLst>
          </p:cNvPr>
          <p:cNvSpPr/>
          <p:nvPr/>
        </p:nvSpPr>
        <p:spPr>
          <a:xfrm>
            <a:off x="-378523" y="775617"/>
            <a:ext cx="14732332" cy="14810203"/>
          </a:xfrm>
          <a:custGeom>
            <a:avLst/>
            <a:gdLst>
              <a:gd name="connsiteX0" fmla="*/ 0 w 5303520"/>
              <a:gd name="connsiteY0" fmla="*/ 0 h 6858000"/>
              <a:gd name="connsiteX1" fmla="*/ 5303520 w 5303520"/>
              <a:gd name="connsiteY1" fmla="*/ 0 h 6858000"/>
              <a:gd name="connsiteX2" fmla="*/ 5303520 w 5303520"/>
              <a:gd name="connsiteY2" fmla="*/ 6858000 h 6858000"/>
              <a:gd name="connsiteX3" fmla="*/ 0 w 5303520"/>
              <a:gd name="connsiteY3" fmla="*/ 6858000 h 6858000"/>
              <a:gd name="connsiteX4" fmla="*/ 0 w 5303520"/>
              <a:gd name="connsiteY4" fmla="*/ 0 h 6858000"/>
              <a:gd name="connsiteX0" fmla="*/ 0 w 6272784"/>
              <a:gd name="connsiteY0" fmla="*/ 0 h 6858000"/>
              <a:gd name="connsiteX1" fmla="*/ 6272784 w 6272784"/>
              <a:gd name="connsiteY1" fmla="*/ 27432 h 6858000"/>
              <a:gd name="connsiteX2" fmla="*/ 5303520 w 6272784"/>
              <a:gd name="connsiteY2" fmla="*/ 6858000 h 6858000"/>
              <a:gd name="connsiteX3" fmla="*/ 0 w 6272784"/>
              <a:gd name="connsiteY3" fmla="*/ 6858000 h 6858000"/>
              <a:gd name="connsiteX4" fmla="*/ 0 w 6272784"/>
              <a:gd name="connsiteY4" fmla="*/ 0 h 6858000"/>
              <a:gd name="connsiteX0" fmla="*/ 0 w 6272784"/>
              <a:gd name="connsiteY0" fmla="*/ 0 h 6858000"/>
              <a:gd name="connsiteX1" fmla="*/ 6272784 w 6272784"/>
              <a:gd name="connsiteY1" fmla="*/ 27432 h 6858000"/>
              <a:gd name="connsiteX2" fmla="*/ 4526280 w 6272784"/>
              <a:gd name="connsiteY2" fmla="*/ 6858000 h 6858000"/>
              <a:gd name="connsiteX3" fmla="*/ 0 w 6272784"/>
              <a:gd name="connsiteY3" fmla="*/ 6858000 h 6858000"/>
              <a:gd name="connsiteX4" fmla="*/ 0 w 6272784"/>
              <a:gd name="connsiteY4" fmla="*/ 0 h 6858000"/>
              <a:gd name="connsiteX0" fmla="*/ 0 w 6117336"/>
              <a:gd name="connsiteY0" fmla="*/ 9144 h 6867144"/>
              <a:gd name="connsiteX1" fmla="*/ 6117336 w 6117336"/>
              <a:gd name="connsiteY1" fmla="*/ 0 h 6867144"/>
              <a:gd name="connsiteX2" fmla="*/ 4526280 w 6117336"/>
              <a:gd name="connsiteY2" fmla="*/ 6867144 h 6867144"/>
              <a:gd name="connsiteX3" fmla="*/ 0 w 6117336"/>
              <a:gd name="connsiteY3" fmla="*/ 6867144 h 6867144"/>
              <a:gd name="connsiteX4" fmla="*/ 0 w 6117336"/>
              <a:gd name="connsiteY4" fmla="*/ 9144 h 6867144"/>
              <a:gd name="connsiteX0" fmla="*/ 0 w 6117336"/>
              <a:gd name="connsiteY0" fmla="*/ 9144 h 6867144"/>
              <a:gd name="connsiteX1" fmla="*/ 6117336 w 6117336"/>
              <a:gd name="connsiteY1" fmla="*/ 0 h 6867144"/>
              <a:gd name="connsiteX2" fmla="*/ 4507992 w 6117336"/>
              <a:gd name="connsiteY2" fmla="*/ 6858000 h 6867144"/>
              <a:gd name="connsiteX3" fmla="*/ 0 w 6117336"/>
              <a:gd name="connsiteY3" fmla="*/ 6867144 h 6867144"/>
              <a:gd name="connsiteX4" fmla="*/ 0 w 6117336"/>
              <a:gd name="connsiteY4" fmla="*/ 9144 h 6867144"/>
              <a:gd name="connsiteX0" fmla="*/ 0 w 6178354"/>
              <a:gd name="connsiteY0" fmla="*/ 1517 h 6859517"/>
              <a:gd name="connsiteX1" fmla="*/ 6178354 w 6178354"/>
              <a:gd name="connsiteY1" fmla="*/ 0 h 6859517"/>
              <a:gd name="connsiteX2" fmla="*/ 4507992 w 6178354"/>
              <a:gd name="connsiteY2" fmla="*/ 6850373 h 6859517"/>
              <a:gd name="connsiteX3" fmla="*/ 0 w 6178354"/>
              <a:gd name="connsiteY3" fmla="*/ 6859517 h 6859517"/>
              <a:gd name="connsiteX4" fmla="*/ 0 w 6178354"/>
              <a:gd name="connsiteY4" fmla="*/ 1517 h 6859517"/>
              <a:gd name="connsiteX0" fmla="*/ 0 w 6178354"/>
              <a:gd name="connsiteY0" fmla="*/ 1517 h 6859517"/>
              <a:gd name="connsiteX1" fmla="*/ 6178354 w 6178354"/>
              <a:gd name="connsiteY1" fmla="*/ 0 h 6859517"/>
              <a:gd name="connsiteX2" fmla="*/ 4576636 w 6178354"/>
              <a:gd name="connsiteY2" fmla="*/ 6850374 h 6859517"/>
              <a:gd name="connsiteX3" fmla="*/ 0 w 6178354"/>
              <a:gd name="connsiteY3" fmla="*/ 6859517 h 6859517"/>
              <a:gd name="connsiteX4" fmla="*/ 0 w 6178354"/>
              <a:gd name="connsiteY4" fmla="*/ 1517 h 685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78354" h="6859517">
                <a:moveTo>
                  <a:pt x="0" y="1517"/>
                </a:moveTo>
                <a:lnTo>
                  <a:pt x="6178354" y="0"/>
                </a:lnTo>
                <a:lnTo>
                  <a:pt x="4576636" y="6850374"/>
                </a:lnTo>
                <a:lnTo>
                  <a:pt x="0" y="6859517"/>
                </a:lnTo>
                <a:lnTo>
                  <a:pt x="0" y="1517"/>
                </a:lnTo>
                <a:close/>
              </a:path>
            </a:pathLst>
          </a:custGeom>
          <a:solidFill>
            <a:srgbClr val="6350C0">
              <a:alpha val="160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rgbClr val="6350C0"/>
              </a:solidFill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34B2F46C-02C9-87EB-C1F0-BAE4EA66A431}"/>
              </a:ext>
            </a:extLst>
          </p:cNvPr>
          <p:cNvSpPr txBox="1">
            <a:spLocks/>
          </p:cNvSpPr>
          <p:nvPr/>
        </p:nvSpPr>
        <p:spPr>
          <a:xfrm>
            <a:off x="-18322000" y="-2449286"/>
            <a:ext cx="4724400" cy="210998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GB" sz="4800" dirty="0">
                <a:solidFill>
                  <a:srgbClr val="16B34B"/>
                </a:solidFill>
              </a:rPr>
              <a:t>Presentation name</a:t>
            </a:r>
            <a:endParaRPr lang="en-DK" sz="4800" dirty="0">
              <a:solidFill>
                <a:srgbClr val="16B34B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F4271420-A656-C45C-4C3A-074B94ECF5D0}"/>
              </a:ext>
            </a:extLst>
          </p:cNvPr>
          <p:cNvSpPr/>
          <p:nvPr/>
        </p:nvSpPr>
        <p:spPr>
          <a:xfrm>
            <a:off x="-18502767" y="-11581563"/>
            <a:ext cx="447097" cy="11019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D935C959-A224-968F-5EE9-227D34C84B67}"/>
              </a:ext>
            </a:extLst>
          </p:cNvPr>
          <p:cNvSpPr/>
          <p:nvPr/>
        </p:nvSpPr>
        <p:spPr>
          <a:xfrm>
            <a:off x="-17544136" y="-11440886"/>
            <a:ext cx="849086" cy="11974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8C76FA3-4396-57F0-6F0A-E818F1C17415}"/>
              </a:ext>
            </a:extLst>
          </p:cNvPr>
          <p:cNvSpPr txBox="1">
            <a:spLocks/>
          </p:cNvSpPr>
          <p:nvPr/>
        </p:nvSpPr>
        <p:spPr>
          <a:xfrm>
            <a:off x="3951798" y="-2635489"/>
            <a:ext cx="4288403" cy="76425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4800" dirty="0">
                <a:solidFill>
                  <a:srgbClr val="6350C0"/>
                </a:solidFill>
              </a:rPr>
              <a:t>Connecting 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CF12173C-9CB7-AE07-826A-89F0A62FAEBE}"/>
              </a:ext>
            </a:extLst>
          </p:cNvPr>
          <p:cNvSpPr txBox="1"/>
          <p:nvPr/>
        </p:nvSpPr>
        <p:spPr>
          <a:xfrm>
            <a:off x="-6353877" y="2847267"/>
            <a:ext cx="3771794" cy="49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000" b="1" dirty="0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Not hardware </a:t>
            </a:r>
            <a:r>
              <a:rPr lang="nb-NO" sz="2000" b="1" dirty="0" err="1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spesific</a:t>
            </a:r>
            <a:endParaRPr lang="nb-NO" sz="2000" b="1" dirty="0">
              <a:solidFill>
                <a:srgbClr val="6652C6"/>
              </a:solidFill>
              <a:effectLst/>
              <a:latin typeface="Raleway" panose="020B0503030101060003" pitchFamily="34" charset="77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B296A245-A680-1F16-E3E7-62DABFC4DF33}"/>
              </a:ext>
            </a:extLst>
          </p:cNvPr>
          <p:cNvSpPr txBox="1"/>
          <p:nvPr/>
        </p:nvSpPr>
        <p:spPr>
          <a:xfrm>
            <a:off x="-6353877" y="3522088"/>
            <a:ext cx="3771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Apps, laptops, </a:t>
            </a:r>
            <a:r>
              <a:rPr lang="nb-NO" sz="2000" b="1" dirty="0" err="1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tablets</a:t>
            </a:r>
            <a:r>
              <a:rPr lang="nb-NO" sz="2000" b="1" dirty="0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 – </a:t>
            </a:r>
            <a:r>
              <a:rPr lang="nb-NO" sz="2000" b="1" dirty="0" err="1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chose</a:t>
            </a:r>
            <a:r>
              <a:rPr lang="nb-NO" sz="2000" b="1" dirty="0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 </a:t>
            </a:r>
            <a:r>
              <a:rPr lang="nb-NO" sz="2000" b="1" dirty="0" err="1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what´s</a:t>
            </a:r>
            <a:r>
              <a:rPr lang="nb-NO" sz="2000" b="1" dirty="0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 </a:t>
            </a:r>
            <a:r>
              <a:rPr lang="nb-NO" sz="2000" b="1" dirty="0" err="1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practical</a:t>
            </a:r>
            <a:endParaRPr lang="nb-NO" sz="2000" b="1" dirty="0">
              <a:solidFill>
                <a:srgbClr val="6652C6"/>
              </a:solidFill>
              <a:effectLst/>
              <a:latin typeface="Raleway" panose="020B0503030101060003" pitchFamily="34" charset="77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92833E19-D4D4-FDBF-C1BF-14C95DC58BFF}"/>
              </a:ext>
            </a:extLst>
          </p:cNvPr>
          <p:cNvSpPr txBox="1"/>
          <p:nvPr/>
        </p:nvSpPr>
        <p:spPr>
          <a:xfrm>
            <a:off x="-6353877" y="4384146"/>
            <a:ext cx="3771794" cy="49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000" b="1" dirty="0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Not </a:t>
            </a:r>
            <a:r>
              <a:rPr lang="nb-NO" sz="2000" b="1" dirty="0" err="1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limited</a:t>
            </a:r>
            <a:r>
              <a:rPr lang="nb-NO" sz="2000" b="1" dirty="0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 to </a:t>
            </a:r>
            <a:r>
              <a:rPr lang="nb-NO" sz="2000" b="1" dirty="0" err="1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any</a:t>
            </a:r>
            <a:r>
              <a:rPr lang="nb-NO" sz="2000" b="1" dirty="0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 </a:t>
            </a:r>
            <a:r>
              <a:rPr lang="nb-NO" sz="2000" b="1" dirty="0" err="1">
                <a:solidFill>
                  <a:srgbClr val="6652C6"/>
                </a:solidFill>
                <a:effectLst/>
                <a:latin typeface="Raleway" panose="020B0503030101060003" pitchFamily="34" charset="77"/>
              </a:rPr>
              <a:t>setup</a:t>
            </a:r>
            <a:endParaRPr lang="nb-NO" sz="2000" b="1" dirty="0">
              <a:solidFill>
                <a:srgbClr val="6652C6"/>
              </a:solidFill>
              <a:effectLst/>
              <a:latin typeface="Raleway" panose="020B0503030101060003" pitchFamily="34" charset="77"/>
            </a:endParaRPr>
          </a:p>
        </p:txBody>
      </p:sp>
      <p:pic>
        <p:nvPicPr>
          <p:cNvPr id="10" name="Bilde 9" descr="Et bilde som inneholder tekst, skjermbilde, nummer, design&#10;&#10;Automatisk generert beskrivelse">
            <a:extLst>
              <a:ext uri="{FF2B5EF4-FFF2-40B4-BE49-F238E27FC236}">
                <a16:creationId xmlns:a16="http://schemas.microsoft.com/office/drawing/2014/main" id="{DC4FA991-1ECC-52AA-D3EA-28D28BEDC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39350" y="5498239"/>
            <a:ext cx="4650176" cy="3541022"/>
          </a:xfrm>
          <a:prstGeom prst="rect">
            <a:avLst/>
          </a:prstGeom>
        </p:spPr>
      </p:pic>
      <p:pic>
        <p:nvPicPr>
          <p:cNvPr id="26" name="Bilde 25" descr="Et bilde som inneholder skjermbilde, Mobiltelefon, sirkel, smarttelefon&#10;&#10;Automatisk generert beskrivelse">
            <a:extLst>
              <a:ext uri="{FF2B5EF4-FFF2-40B4-BE49-F238E27FC236}">
                <a16:creationId xmlns:a16="http://schemas.microsoft.com/office/drawing/2014/main" id="{11EA2F64-1C6C-F7C3-3939-1809C34313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3067" y="6137251"/>
            <a:ext cx="1816475" cy="3250154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9DB12582-7465-91F3-0333-3B3AD9D6C210}"/>
              </a:ext>
            </a:extLst>
          </p:cNvPr>
          <p:cNvSpPr txBox="1"/>
          <p:nvPr/>
        </p:nvSpPr>
        <p:spPr>
          <a:xfrm>
            <a:off x="3763630" y="-1435788"/>
            <a:ext cx="12999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Projects</a:t>
            </a:r>
            <a:endParaRPr lang="en-DK" sz="1800" b="1" dirty="0">
              <a:solidFill>
                <a:schemeClr val="bg1">
                  <a:lumMod val="65000"/>
                </a:schemeClr>
              </a:solidFill>
              <a:latin typeface="Montserrat" pitchFamily="2" charset="77"/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0E1D9738-685E-1E3D-2E09-D622B89BD215}"/>
              </a:ext>
            </a:extLst>
          </p:cNvPr>
          <p:cNvSpPr txBox="1"/>
          <p:nvPr/>
        </p:nvSpPr>
        <p:spPr>
          <a:xfrm>
            <a:off x="5491392" y="-1708646"/>
            <a:ext cx="12092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budgets</a:t>
            </a:r>
            <a:endParaRPr lang="en-DK" sz="1800" b="1" dirty="0">
              <a:solidFill>
                <a:schemeClr val="bg1">
                  <a:lumMod val="65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BE37F476-55FF-340B-9645-F0FB3F39710A}"/>
              </a:ext>
            </a:extLst>
          </p:cNvPr>
          <p:cNvSpPr txBox="1"/>
          <p:nvPr/>
        </p:nvSpPr>
        <p:spPr>
          <a:xfrm>
            <a:off x="7274678" y="-1435788"/>
            <a:ext cx="1209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actuals</a:t>
            </a:r>
            <a:endParaRPr lang="en-DK" sz="1800" b="1" dirty="0">
              <a:solidFill>
                <a:schemeClr val="bg1">
                  <a:lumMod val="65000"/>
                </a:schemeClr>
              </a:solidFill>
              <a:latin typeface="Montserrat" pitchFamily="2" charset="77"/>
            </a:endParaRPr>
          </a:p>
        </p:txBody>
      </p:sp>
      <p:cxnSp>
        <p:nvCxnSpPr>
          <p:cNvPr id="22" name="Rett linje 21">
            <a:extLst>
              <a:ext uri="{FF2B5EF4-FFF2-40B4-BE49-F238E27FC236}">
                <a16:creationId xmlns:a16="http://schemas.microsoft.com/office/drawing/2014/main" id="{92077621-2EB8-9F0C-4B87-6AC791FEF770}"/>
              </a:ext>
            </a:extLst>
          </p:cNvPr>
          <p:cNvCxnSpPr>
            <a:cxnSpLocks/>
          </p:cNvCxnSpPr>
          <p:nvPr/>
        </p:nvCxnSpPr>
        <p:spPr>
          <a:xfrm flipH="1">
            <a:off x="4507808" y="-1824340"/>
            <a:ext cx="157259" cy="388552"/>
          </a:xfrm>
          <a:prstGeom prst="line">
            <a:avLst/>
          </a:prstGeom>
          <a:ln w="12700">
            <a:solidFill>
              <a:srgbClr val="826AFF">
                <a:alpha val="49804"/>
              </a:srgb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7" name="Rett linje 26">
            <a:extLst>
              <a:ext uri="{FF2B5EF4-FFF2-40B4-BE49-F238E27FC236}">
                <a16:creationId xmlns:a16="http://schemas.microsoft.com/office/drawing/2014/main" id="{BE7A54ED-3DFE-5704-2475-0A2858B2F077}"/>
              </a:ext>
            </a:extLst>
          </p:cNvPr>
          <p:cNvCxnSpPr>
            <a:cxnSpLocks/>
          </p:cNvCxnSpPr>
          <p:nvPr/>
        </p:nvCxnSpPr>
        <p:spPr>
          <a:xfrm>
            <a:off x="6009824" y="-1956616"/>
            <a:ext cx="0" cy="271588"/>
          </a:xfrm>
          <a:prstGeom prst="line">
            <a:avLst/>
          </a:prstGeom>
          <a:ln w="12700">
            <a:solidFill>
              <a:srgbClr val="826AFF">
                <a:alpha val="49804"/>
              </a:srgb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Rett linje 28">
            <a:extLst>
              <a:ext uri="{FF2B5EF4-FFF2-40B4-BE49-F238E27FC236}">
                <a16:creationId xmlns:a16="http://schemas.microsoft.com/office/drawing/2014/main" id="{09FD7217-485C-DF61-BB16-D21B0A90E33B}"/>
              </a:ext>
            </a:extLst>
          </p:cNvPr>
          <p:cNvCxnSpPr>
            <a:cxnSpLocks/>
          </p:cNvCxnSpPr>
          <p:nvPr/>
        </p:nvCxnSpPr>
        <p:spPr>
          <a:xfrm>
            <a:off x="7438324" y="-1756606"/>
            <a:ext cx="172077" cy="320818"/>
          </a:xfrm>
          <a:prstGeom prst="line">
            <a:avLst/>
          </a:prstGeom>
          <a:ln w="12700">
            <a:solidFill>
              <a:srgbClr val="826AFF">
                <a:alpha val="49804"/>
              </a:srgb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Rett linje 32">
            <a:extLst>
              <a:ext uri="{FF2B5EF4-FFF2-40B4-BE49-F238E27FC236}">
                <a16:creationId xmlns:a16="http://schemas.microsoft.com/office/drawing/2014/main" id="{ABAFCEF4-7712-4D0E-9EAF-97F640A0EF8A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4920574" y="-1523980"/>
            <a:ext cx="570818" cy="197324"/>
          </a:xfrm>
          <a:prstGeom prst="line">
            <a:avLst/>
          </a:prstGeom>
          <a:ln w="12700">
            <a:solidFill>
              <a:srgbClr val="826AFF">
                <a:alpha val="49804"/>
              </a:srgb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9" name="Rett linje 38">
            <a:extLst>
              <a:ext uri="{FF2B5EF4-FFF2-40B4-BE49-F238E27FC236}">
                <a16:creationId xmlns:a16="http://schemas.microsoft.com/office/drawing/2014/main" id="{A24B01B5-3F70-BA91-1ED8-71D13EC0E943}"/>
              </a:ext>
            </a:extLst>
          </p:cNvPr>
          <p:cNvCxnSpPr>
            <a:cxnSpLocks/>
          </p:cNvCxnSpPr>
          <p:nvPr/>
        </p:nvCxnSpPr>
        <p:spPr>
          <a:xfrm flipH="1" flipV="1">
            <a:off x="6644878" y="-1508747"/>
            <a:ext cx="574069" cy="184666"/>
          </a:xfrm>
          <a:prstGeom prst="line">
            <a:avLst/>
          </a:prstGeom>
          <a:ln w="12700">
            <a:solidFill>
              <a:srgbClr val="826AFF">
                <a:alpha val="49804"/>
              </a:srgb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Rett linje 41">
            <a:extLst>
              <a:ext uri="{FF2B5EF4-FFF2-40B4-BE49-F238E27FC236}">
                <a16:creationId xmlns:a16="http://schemas.microsoft.com/office/drawing/2014/main" id="{C9B7874D-190C-EA17-5EE0-35ABE7D9B277}"/>
              </a:ext>
            </a:extLst>
          </p:cNvPr>
          <p:cNvCxnSpPr>
            <a:cxnSpLocks/>
          </p:cNvCxnSpPr>
          <p:nvPr/>
        </p:nvCxnSpPr>
        <p:spPr>
          <a:xfrm flipH="1" flipV="1">
            <a:off x="4952746" y="-1245532"/>
            <a:ext cx="2354104" cy="24159"/>
          </a:xfrm>
          <a:prstGeom prst="line">
            <a:avLst/>
          </a:prstGeom>
          <a:ln w="12700">
            <a:solidFill>
              <a:srgbClr val="826AFF">
                <a:alpha val="52000"/>
              </a:srgb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" name="Bilde 3" descr="Et bilde som inneholder tekst, elektronikk, skjermbilde, Font&#10;&#10;Automatisk generert beskrivelse">
            <a:extLst>
              <a:ext uri="{FF2B5EF4-FFF2-40B4-BE49-F238E27FC236}">
                <a16:creationId xmlns:a16="http://schemas.microsoft.com/office/drawing/2014/main" id="{3EAFFECB-07C4-691F-862F-7BE45A6019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9783" y="4523682"/>
            <a:ext cx="2624514" cy="3617307"/>
          </a:xfrm>
          <a:prstGeom prst="rect">
            <a:avLst/>
          </a:prstGeom>
        </p:spPr>
      </p:pic>
      <p:pic>
        <p:nvPicPr>
          <p:cNvPr id="12" name="Bilde 11" descr="Et bilde som inneholder tekst, elektronikk, skjermbilde, nummer&#10;&#10;Automatisk generert beskrivelse">
            <a:extLst>
              <a:ext uri="{FF2B5EF4-FFF2-40B4-BE49-F238E27FC236}">
                <a16:creationId xmlns:a16="http://schemas.microsoft.com/office/drawing/2014/main" id="{D4B4C99E-7D64-BC17-4143-4E005462E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7261" y="4509163"/>
            <a:ext cx="2614064" cy="3611078"/>
          </a:xfrm>
          <a:prstGeom prst="rect">
            <a:avLst/>
          </a:prstGeom>
        </p:spPr>
      </p:pic>
      <p:pic>
        <p:nvPicPr>
          <p:cNvPr id="15" name="Bilde 14" descr="Et bilde som inneholder tekst, programvare, nummer, skjermbilde&#10;&#10;Automatisk generert beskrivelse">
            <a:extLst>
              <a:ext uri="{FF2B5EF4-FFF2-40B4-BE49-F238E27FC236}">
                <a16:creationId xmlns:a16="http://schemas.microsoft.com/office/drawing/2014/main" id="{210F0D06-EF8B-B6DD-FB9C-B52237CF0C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428" y="1165079"/>
            <a:ext cx="6317074" cy="4970308"/>
          </a:xfrm>
          <a:prstGeom prst="rect">
            <a:avLst/>
          </a:prstGeom>
        </p:spPr>
      </p:pic>
      <p:pic>
        <p:nvPicPr>
          <p:cNvPr id="18" name="Bilde 17" descr="Et bilde som inneholder tekst, nummer, line, Plottdiagram&#10;&#10;Automatisk generert beskrivelse">
            <a:extLst>
              <a:ext uri="{FF2B5EF4-FFF2-40B4-BE49-F238E27FC236}">
                <a16:creationId xmlns:a16="http://schemas.microsoft.com/office/drawing/2014/main" id="{6947D3C9-E4B9-2414-9713-1376F31388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68" y="1762897"/>
            <a:ext cx="5977023" cy="470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51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91859E87-4336-4734-8526-8BA5893F9528}" vid="{3D9D8383-D1BD-4FC6-BF51-D84C52D3C66E}"/>
    </a:ext>
  </a:extLst>
</a:theme>
</file>

<file path=ppt/theme/theme2.xml><?xml version="1.0" encoding="utf-8"?>
<a:theme xmlns:a="http://schemas.openxmlformats.org/drawingml/2006/main" name="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VRS Template 2022</Template>
  <TotalTime>12438</TotalTime>
  <Words>169</Words>
  <Application>Microsoft Office PowerPoint</Application>
  <PresentationFormat>Widescreen</PresentationFormat>
  <Paragraphs>39</Paragraphs>
  <Slides>5</Slides>
  <Notes>4</Notes>
  <HiddenSlides>0</HiddenSlides>
  <MMClips>2</MMClips>
  <ScaleCrop>false</ScaleCrop>
  <HeadingPairs>
    <vt:vector size="4" baseType="variant">
      <vt:variant>
        <vt:lpstr>Tema</vt:lpstr>
      </vt:variant>
      <vt:variant>
        <vt:i4>2</vt:i4>
      </vt:variant>
      <vt:variant>
        <vt:lpstr>Lysbildetitler</vt:lpstr>
      </vt:variant>
      <vt:variant>
        <vt:i4>5</vt:i4>
      </vt:variant>
    </vt:vector>
  </HeadingPairs>
  <TitlesOfParts>
    <vt:vector size="7" baseType="lpstr">
      <vt:lpstr>Office Theme</vt:lpstr>
      <vt:lpstr>Egendefinert utforming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Tid til kvalitet</dc:title>
  <dc:creator>Nicolas Grund Kristensen</dc:creator>
  <cp:lastModifiedBy>Rune Torblå</cp:lastModifiedBy>
  <cp:revision>108</cp:revision>
  <dcterms:created xsi:type="dcterms:W3CDTF">2022-07-14T08:22:56Z</dcterms:created>
  <dcterms:modified xsi:type="dcterms:W3CDTF">2024-03-11T14:49:10Z</dcterms:modified>
</cp:coreProperties>
</file>